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308" r:id="rId2"/>
    <p:sldId id="297" r:id="rId3"/>
    <p:sldId id="280" r:id="rId4"/>
    <p:sldId id="282" r:id="rId5"/>
    <p:sldId id="304" r:id="rId6"/>
    <p:sldId id="305" r:id="rId7"/>
    <p:sldId id="306" r:id="rId8"/>
    <p:sldId id="298" r:id="rId9"/>
    <p:sldId id="303" r:id="rId10"/>
    <p:sldId id="301" r:id="rId11"/>
    <p:sldId id="264" r:id="rId12"/>
    <p:sldId id="287" r:id="rId13"/>
    <p:sldId id="257" r:id="rId14"/>
    <p:sldId id="290" r:id="rId15"/>
    <p:sldId id="258" r:id="rId16"/>
    <p:sldId id="259" r:id="rId17"/>
    <p:sldId id="278" r:id="rId18"/>
    <p:sldId id="277" r:id="rId19"/>
    <p:sldId id="260" r:id="rId20"/>
    <p:sldId id="261" r:id="rId21"/>
    <p:sldId id="275" r:id="rId22"/>
    <p:sldId id="262" r:id="rId23"/>
    <p:sldId id="263" r:id="rId24"/>
    <p:sldId id="294" r:id="rId25"/>
    <p:sldId id="276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TXqDsKiEPvcvewCj189ND8Fju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1"/>
    <a:srgbClr val="FF0000"/>
    <a:srgbClr val="3F6593"/>
    <a:srgbClr val="318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90941" autoAdjust="0"/>
  </p:normalViewPr>
  <p:slideViewPr>
    <p:cSldViewPr snapToGrid="0">
      <p:cViewPr varScale="1">
        <p:scale>
          <a:sx n="134" d="100"/>
          <a:sy n="134" d="100"/>
        </p:scale>
        <p:origin x="1236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26.4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50.8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31 24575,'31'0'0,"-7"0"0,-4 0 0,-3 0 0,6-5 0,-1 4 0,-3-4 0,-6 3 0,-2 1 0,-1-1 0,-2 0 0,4 1 0,-6-1 0,8 0 0,-8 2 0,6-3 0,-4 1 0,2 2 0,0-2 0,0 2 0,-1 0 0,1 0 0,-1 0 0,1 0 0,-1 2 0,-2 2 0,0 4 0,-2-1 0,-1 2 0,1-2 0,0 3 0,0-2 0,0-1 0,0 0 0,2 3 0,-1 1 0,1-1 0,-2 0 0,2-2 0,-1 0 0,4 2 0,-5-2 0,5 0 0,-2 2 0,0-4 0,2 3 0,-4-3 0,3 4 0,-3-5 0,4 3 0,-5-4 0,2 1 0,3 2 0,-4-1 0,6 1 0,-7-2 0,5 0 0,0 5 0,1-4 0,2 4 0,-3-5 0,1 2 0,-4-1 0,3 2 0,-2-1 0,0-2 0,2 3 0,-5-3 0,5 2 0,-2-1 0,0 1 0,2 1 0,-5-3 0,5 5 0,-2-4 0,3 4 0,-1-2 0,1 2 0,-3-2 0,1 2 0,-1-2 0,3 0 0,-1 2 0,1-4 0,-1 4 0,1-2 0,-1 0 0,4 3 0,-3-3 0,6 3 0,-6 0 0,5-2 0,-4 1 0,1-4 0,-2 4 0,-1-5 0,1 5 0,-1-2 0,1 1 0,-1 1 0,1-2 0,2 3 0,-2-1 0,3 1 0,-4 0 0,1 2 0,3-1 0,-5 2 0,4-4 0,-7 1 0,4-3 0,-4 2 0,1-4 0,1 3 0,-3-1 0,3 0 0,-3 2 0,0-4 0,2 3 0,-1-3 0,1 4 0,-2-5 0,0 2 0,2 3 0,-2-4 0,2 3 0,0-2 0,-2-2 0,4 4 0,-1-3 0,-1 0 0,2-1 0,-4 0 0,4 0 0,-1 1 0,-3 0 0,3 1 0,-2-3 0,3 3 0,-2-2 0,-1 2 0,-1-3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4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24575,'3'3'0,"2"-1"0,-3 0 0,3 1 0,-2-2 0,0 1 0,-1-2 0,1 2 0,-1-1 0,0 1 0,1-2 0,-1 1 0,0 0 0,0-1 0,0 1 0,0-1 0,0 0 0,0 0 0,0 0 0,1 0 0,-1 0 0,0 0 0,0 0 0,0 0 0,-1 1 0,1-1 0,-1 1 0,1 0 0,0-1 0,-1 1 0,0 0 0,1 0 0,-1 0 0,1 0 0,-1 1 0,1-2 0,-2 2 0,2-2 0,-1 2 0,1-2 0,0 2 0,1-2 0,-2 2 0,1-2 0,-1 2 0,1-1 0,0-1 0,-1 1 0,1 0 0,-1 0 0,0-1 0,0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50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24 24575,'-4'0'0,"-1"0"0,3 0 0,0-1 0,0 1 0,0-1 0,0 1 0,0-1 0,0 1 0,1-1 0,-1 1 0,0 0 0,0 0 0,0 0 0,0 0 0,-1 0 0,2-1 0,-1 0 0,1 0 0,-1 1 0,1-1 0,-1 1 0,1-1 0,-1 0 0,-1 1 0,2-2 0,-1 2 0,2-2 0,-1 1 0,1-1 0,0-1 0,0 1 0,0 1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58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24575,'4'1'0,"-1"-1"0,-1 1 0,0-1 0,0 0 0,0 0 0,0 0 0,0 0 0,0 0 0,0 0 0,0 0 0,0 0 0,0 0 0,-1 1 0,0 0 0,-1 1 0,0 1 0,0-1 0,0 0 0,1-1 0,-1 1 0,2-2 0,-1 2 0,0-2 0,0 2 0,0-1 0,-1 1 0,0 0 0,0 0 0,0 0 0,0 0 0,0 0 0,0 0 0,0 0 0,0 1 0,1-2 0,-1 1 0,1-1 0,-1 1 0,0 0 0,0 0 0,0 0 0,0 0 0,0 0 0,0 0 0,0 1 0,0-1 0,0 0 0,0 0 0,0 0 0,0 1 0,0-1 0,0 0 0,0 0 0,0-1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9:2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619 143 24575,'-3'-6'0,"1"1"0,0 1 0,-1 0 0,1 0 0,0 1 0,-1 2 0,2-1 0,-1-1 0,1 2 0,-1-2 0,0 2 0,2-1 0,-2 2 0,2-2 0,-2 2 0,2-2 0,-3 1 0,3-1 0,-2 2 0,2-2 0,-2 2 0,2-2 0,-2 2 0,2-2 0,-2 1 0,0 0 0,0 1 0,0 0 0,0 0 0,0 0 0,-1 0 0,1 0 0,0 0 0,0 0 0,-1 0 0,1 0 0,0 0 0,-1 0 0,1 0 0,0 0 0,-1 0 0,1 0 0,1 1 0,-1 1 0,1 0 0,-1 0 0,2 0 0,-1-1 0,0 1 0,-1-2 0,1 1 0,-1-1 0,1 1 0,0 0 0,1 2 0,0-1 0,0 0 0,0 0 0,0 0 0,0 1 0,0-1 0,-1-1 0,0 0 0,-1-1 0,-2-1 0,3-1 0,-2 1 0,2-1 0,-2 2 0,1-1 0,0 0 0,-1 1 0,1-1 0,0 1 0,-1-1 0,1 0 0,0 0 0,0 1 0,0-1 0,0 1 0,1-1 0,-1 0 0,-1 1 0,1-1 0,1 0 0,-1 0 0,0 0 0,0 0 0,0 1 0,0-1 0,-1 0 0,1 1 0,0-1 0,0 0 0,0 1 0,0-1 0,0 0 0,0 1 0,1-1 0,-1 1 0,0 0 0,0 0 0,0-1 0,-1 0 0,1 0 0,0 0 0,0 1 0,0-1 0,-1 0 0,1 1 0,0-1 0,0 1 0,0-1 0,0 1 0,1-1 0,-1 1 0,-1 0 0,1 0 0,0-1 0,-1 0 0,1 0 0,0 1 0,0 0 0,0 0 0,-1 0 0,1 0 0,0 0 0,-1 0 0,1 0 0,0 0 0,0 0 0,-1 0 0,1 0 0,0 0 0,0 0 0,-1 0 0,1 0 0,0 0 0,0 0 0,-1 0 0,1 0 0,0 0 0,0 0 0,-1 0 0,1 0 0,0 0 0,-1 0 0,1 0 0,0 0 0,0 0 0,0 0 0,-1 0 0,1 0 0,0 0 0,0 0 0,0 0 0,0 0 0,-1 0 0,1 0 0,1 1 0,-1 0 0,1 1 0,-2-2 0,2 2 0,-1-2 0,1 2 0,-1-2 0,0 2 0,0-1 0,1 0 0,-1 0 0,-1-1 0,1 1 0,0 0 0,-1-1 0,1 2 0,0-2 0,-2 2 0,3-1 0,-2-1 0,2 1 0,-3 0 0,1-1 0,0 1 0,1-1 0,-1 1 0,1 0 0,0 0 0,-1-1 0,1 1 0,0-1 0,-1 1 0,1-1 0,0 1 0,-1-1 0,1 1 0,0 0 0,0-1 0,-1 1 0,1 0 0,0 0 0,-1 0 0,1-1 0,0 1 0,-1-1 0,1 2 0,0-2 0,-1 2 0,1-1 0,0 1 0,0 0 0,-1-1 0,1 0 0,1 1 0,-1-2 0,1 2 0,-2-1 0,1 0 0,0 0 0,0 0 0,-1-1 0,1 1 0,0-1 0,-1 2 0,1-2 0,0 1 0,-1 0 0,1 0 0,0 1 0,0 0 0,-1-2 0,2 2 0,-1-2 0,1 2 0,-1-2 0,-1 2 0,2 0 0,-1-1 0,1 0 0,-1 0 0,0 0 0,1 1 0,0 0 0,-1-2 0,1 2 0,-1-2 0,2 2 0,-1-1 0,0 2 0,1-1 0,-1 0 0,1 0 0,0 0 0,0 1 0,0-1 0,0 0 0,0 0 0,0 0 0,0 0 0,1-1 0,0 0 0,1-1 0,1 0 0,0 0 0,0 0 0,-1 0 0,0-1 0,1 1 0,-2-2 0,1 2 0,-1-2 0,1 1 0,-1-1 0,1 2 0,0-2 0,0 1 0,0 0 0,-1-1 0,1 1 0,-2-1 0,2 2 0,0-2 0,-1 1 0,1 0 0,-1-1 0,1 1 0,0-1 0,0 0 0,0 1 0,1 0 0,-2-1 0,1 2 0,-1-1 0,1 0 0,0 1 0,1-1 0,-1 0 0,0 1 0,0-1 0,0 1 0,1-1 0,-1 0 0,0 0 0,0 1 0,1 0 0,-1 0 0,0 0 0,0 0 0,1 0 0,-1 0 0,0 0 0,0 0 0,1 0 0,-1 0 0,0-1 0,0 1 0,1-1 0,-1 1 0,0 0 0,0 0 0,1 0 0,-1 0 0,-1-1 0,1 1 0,-1-1 0,2 1 0,-1-1 0,0 1 0,0-2 0,1 2 0,-2-1 0,1 1 0,-1-1 0,1 1 0,1 0 0,-1-1 0,0 1 0,0-2 0,0 2 0,1-1 0,-1 0 0,0 1 0,0-1 0,-1 0 0,1 0 0,-1 0 0,1 0 0,0 1 0,-1-1 0,0 0 0,1 1 0,-1-1 0,1 0 0,1 1 0,-1-2 0,0 1 0,0 0 0,-1 0 0,1 1 0,-1-1 0,2 1 0,-2-1 0,1 1 0,-2-2 0,2 2 0,-1-1 0,1 0 0,1 0 0,-2-1 0,1 2 0,-1-1 0,0 0 0,1 1 0,0-1 0,0 0 0,0 1 0,0-2 0,1 1 0,-1-1 0,0 2 0,0-1 0,0 1 0,0-1 0,0 1 0,-1-1 0,1 0 0,1 0 0,-1 0 0,0 1 0,0 0 0,1 0 0,-2-1 0,1 1 0,-1-1 0,1 1 0,1-1 0,-1 1 0,0-1 0,1 0 0,-1 1 0,0-1 0,0 1 0,1-2 0,-1 2 0,0-1 0,1 1 0,-1 0 0,0 0 0,0-1 0,1 1 0,-1-1 0,0 1 0,0-1 0,1 1 0,-1-1 0,0 1 0,-1-1 0,1 0 0,-1 0 0,2 1 0,-1-1 0,0 1 0,0-2 0,0 2 0,1-1 0,-1 0 0,0 1 0,0-1 0,0 0 0,1 0 0,-1 0 0,0 0 0,0 1 0,1-2 0,-1 2 0,-1-2 0,1 2 0,0-1 0,0 0 0,0 0 0,0-1 0,0 2 0,0-2 0,0 2 0,-1-1 0,0 0 0,1 0 0,-2-1 0,2 2 0,0-1 0,-1 0 0,1 1 0,-1-2 0,1 1 0,0 0 0,1 0 0,-1 0 0,0 0 0,0 0 0,0 0 0,1 1 0,-1-1 0,0 1 0,1 0 0,-1-1 0,0 1 0,0-1 0,2 1 0,-2 0 0,2-1 0,-2 1 0,0-1 0,1 1 0,0 0 0,0 0 0,2-2 0,-3 2 0,3-1 0,-1 1 0,2 0 0,0 0 0,1 0 0,-1 0 0,2 0 0,-1 0 0,-1 0 0,2 0 0,-1 0 0,1 0 0,-1 0 0,1 1 0,-3 1 0,3 0 0,-2 1 0,0-1 0,1 2 0,-2-1 0,2 2 0,-2-2 0,0 2 0,0-3 0,-1 3 0,0-2 0,-1 2 0,1-3 0,-2 2 0,0-1 0,1 0 0,-1 2 0,1-3 0,-1 2 0,0-2 0,-1 0 0,0 1 0,-1-1 0,-3-4 0,-1 0 0,-4-6 0,-1 2 0,2-2 0,-1 2 0,1-1 0,-9-3 0,4 3 0,-4-4 0,5 6 0,0 0 0,-3 2 0,0-2 0,-7 0 0,2 1 0,-5-1 0,7 1 0,-1 1 0,2 0 0,-1-1 0,-1 3 0,3-2 0,1 2 0,2 0 0,2 1 0,-2 0 0,3 0 0,-1 0 0,2 0 0,0 0 0,1 0 0,-1 1 0,3 1 0,-3 2 0,2-1 0,0 1 0,1-1 0,0 2 0,0-1 0,1 0 0,-1 0 0,1 0 0,-1 1 0,0 0 0,1 0 0,-1 0 0,1 0 0,0 0 0,0 0 0,0 1 0,-1-1 0,0 0 0,-1 0 0,1-1 0,0 0 0,0 0 0,0 1 0,0 0 0,0 0 0,0 0 0,-2 2 0,2-1 0,-2 0 0,0 0 0,2-1 0,-3 2 0,2-2 0,-1 2 0,2-3 0,1 1 0,0-1 0,1-1 0,-2 1 0,2-1 0,-1 0 0,1 1 0,-2-2 0,0 2 0,1-2 0,0 2 0,0-2 0,1 0 0,0 1 0,-1-1 0,2 0 0,-3 1 0,2-1 0,0 0 0,-1 0 0,2-2 0,-2 2 0,1-2 0,0 2 0,-1-1 0,1 1 0,0-2 0,0 2 0,-1-2 0,2 2 0,-2-2 0,1 0 0,0 0 0,-2 0 0,3 0 0,-3 0 0,1 0 0,0 0 0,-1 0 0,3 0 0,-2 0 0,2 0 0,0 0 0,-1 0 0,2-1 0,0-1 0,1 0 0,0 1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09:50.225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1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0:47.273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1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0:49.182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1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0:51.778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1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0:53.161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0:56.243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57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24575,'2'23'0,"-1"-2"0,3-16 0,-3 2 0,5 2 0,-3 1 0,4 0 0,-4-1 0,1-2 0,-1 0 0,1 3 0,1-3 0,0 2 0,-3-2 0,3 3 0,-3-1 0,3-1 0,0 1 0,-1-2 0,1 3 0,0-1 0,-2-2 0,3 2 0,-3-2 0,4 0 0,-1 2 0,-1-4 0,2 3 0,-3 0 0,1-1 0,-1 2 0,3-4 0,-2 3 0,4-3 0,-4 2 0,4-1 0,-4-1 0,3 2 0,-1-1 0,1-1 0,0 4 0,-3-4 0,4 3 0,-4-3 0,1 4 0,-1-2 0,0 0 0,1 3 0,-3-4 0,3 4 0,-3-3 0,2 0 0,-1 4 0,-1-5 0,-1 4 0,0 0 0,-2-3 0,2 4 0,-2-3 0,0 1 0,0 1 0,0-1 0,0 0 0,0-1 0,2 1 0,3 0 0,0-2 0,1 2 0,1-5 0,-2 3 0,1-2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0:58.702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1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06.926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0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11.076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0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15.087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0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16.851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0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18.436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1 0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22.099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0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23.540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1 1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25.061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1 0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31.070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03.0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0 118 24575,'33'2'0,"1"4"0,-19 0 0,3 2 0,-10-3 0,2 0 0,-3 2 0,1-4 0,1 4 0,-1-7 0,1 4 0,0-3 0,1 5 0,-3-5 0,0 8 0,2-4 0,-3 0 0,5 4 0,-6-6 0,4 4 0,-2-3 0,1 1 0,1 0 0,-2 0 0,3-1 0,-1 1 0,-1 0 0,1 0 0,-2 0 0,1-1 0,2 2 0,-5-2 0,5 2 0,-2-1 0,2 0 0,1 0 0,-3 0 0,2 0 0,-2 0 0,0 0 0,1 1 0,-3-2 0,3 3 0,-4-1 0,4 1 0,-1-3 0,-1 1 0,2 0 0,-2 0 0,1-1 0,1 1 0,-2 0 0,3-1 0,0-1 0,-3 1 0,2-3 0,-1 3 0,2-3 0,0 1 0,-1-2 0,1 0 0,-1 0 0,0-2 0,-1-3 0,0-2 0,-2 1 0,3-2 0,-2 5 0,0-4 0,2 2 0,-3 0 0,3 0 0,-2 0 0,5 0 0,-4 3 0,4-3 0,-4 4 0,2-3 0,4 3 0,-3-4 0,3 2 0,-1 0 0,-2 1 0,3 0 0,-1-1 0,-1 0 0,1-2 0,-2 4 0,-1-4 0,1 5 0,-1-3 0,-2 1 0,2 2 0,-2-5 0,5 2 0,-2 0 0,-1-1 0,0 3 0,0-6 0,-2 6 0,1-5 0,0 3 0,-3 0 0,5-1 0,-3 1 0,-1-1 0,2-3 0,-4 1 0,2-1 0,0 0 0,-2 2 0,4-4 0,-4 4 0,2-2 0,-1 1 0,2 0 0,1-1 0,-2 5 0,2-2 0,-1-1 0,4-1 0,-4-1 0,4 2 0,-7 2 0,5-2 0,-2 2 0,0 0 0,2-1 0,-3 3 0,3-3 0,0 3 0,-2-1 0,1 0 0,-2-1 0,3-2 0,-1 3 0,-1-3 0,1 3 0,-2-3 0,2 2 0,0-3 0,0 3 0,-1-1 0,-1-2 0,2 3 0,-1-4 0,0 5 0,2-2 0,-2 1 0,1-1 0,-2-3 0,1 4 0,-1-3 0,0 2 0,-1-3 0,1 0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31.943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1 1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32.978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1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34.029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0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36.496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1 1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20:11:38.074"/>
    </inkml:context>
    <inkml:brush xml:id="br0">
      <inkml:brushProperty name="width" value="0.025" units="cm"/>
      <inkml:brushProperty name="height" value="0.025" units="cm"/>
      <inkml:brushProperty name="color" value="#FF8623"/>
    </inkml:brush>
  </inkml:definitions>
  <inkml:trace contextRef="#ctx0" brushRef="#br0">0 0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3T16:57:36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3T16:58:16.0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60 154 24575,'0'11'0,"0"-6"0,0-16 0,0 3 0,0-11 0,0 11 0,0-1 0,0 1 0,0 2 0,0 1 0,0-1 0,0 1 0,0-1 0,0 1 0,0 0 0,0 0 0,0 0 0,0-1 0,0 1 0,0 0 0,0 0 0,0 0 0,0-1 0,0 1 0,0 0 0,0 0 0,0 0 0,0 0 0,0 4 0,0 8 0,0 0 0,0 5 0,0-7 0,0 0 0,0 0 0,0 1 0,0-1 0,0 1 0,0-1 0,0 0 0,0 1 0,0-1 0,0 1 0,0-1 0,0 0 0,0 1 0,-3-1 0,3 0 0,-5-2 0,4 2 0,-1-2 0,0 2 0,1 0 0,-1 0 0,2 0 0,-3-2 0,3 1 0,-3-1 0,3 2 0,0 0 0,0 0 0,-2-2 0,1 1 0,-1-1 0,0 0 0,1 1 0,-4-3 0,5 3 0,-3-1 0,1 0 0,1 1 0,-1-1 0,0 0 0,1 1 0,-1-1 0,2 2 0,0 0 0,0 0 0,0 0 0,0 0 0,0 0 0,0 0 0,0 0 0,0-1 0,0 1 0,0 0 0,0 0 0,5-11 0,-2 6 0,4-9 0,-4 11 0,-1 1 0,-2 2 0,0 0 0,0-1 0,0 1 0,0 0 0,0 0 0,0 0 0,0 0 0,0 0 0,0 0 0,0 0 0,0 0 0,0 0 0,0 0 0,0 0 0,0 0 0,0 0 0,0 0 0,0 0 0,-2 0 0,1 0 0,-3 0 0,3 0 0,-1 0 0,-1-2 0,3 2 0,-3-2 0,3 2 0,-2-3 0,1 3 0,-1-2 0,2 1 0,0 1 0,-3-2 0,3 2 0,-3-3 0,3 3 0,0 0 0,0 0 0,0 0 0,0 0 0,0 0 0,0 0 0,0 0 0,0 0 0,0-1 0,0 1 0,0 0 0,0 0 0,0 0 0,0 0 0,0 0 0,0 0 0,0 0 0,0 0 0,0 0 0,0 0 0,0 0 0,0 0 0,0 0 0,0 0 0,0 0 0,0 0 0,0 0 0,0 0 0,0 0 0,-2-3 0,1 3 0,-1-2 0,4 0 0,1-1 0,2-2 0,0-2 0,-2-1 0,-1-2 0,0 2 0,-1-2 0,1 2 0,-2-2 0,0 0 0,0 0 0,0 0 0,0 0 0,2 0 0,-1 0 0,1-1 0,1 3 0,-3-1 0,3 1 0,-1-2 0,-2-1 0,3 1 0,-3 0 0,2 0 0,-2 0 0,2 0 0,-2 0 0,3 0 0,-3 0 0,3 0 0,-3-1 0,0 1 0,0 0 0,0 0 0,0 0 0,0-1 0,0 1 0,0 5 0,0 5 0,0 1 0,0 4 0,0-4 0,0-1 0,0 0 0,0 1 0,0-1 0,0 1 0,0-1 0,0 0 0,0 1 0,0-1 0,0 0 0,0 0 0,0 0 0,0 0 0,0 0 0,0 0 0,0 0 0,0 0 0,0 0 0,0 0 0,0 0 0,0 0 0,2-3 0,-1 3 0,1-2 0,0-1 0,-1 3 0,1-2 0,-2 2 0,0-1 0,2-1 0,-1 2 0,4-5 0,-3 4 0,3-3 0,-2 4 0,-1-3 0,1 1 0,-3 2 0,2-3 0,-2 3 0,0 0 0,0 0 0,2 0 0,-1 0 0,1 0 0,0-2 0,-1 1 0,3-1 0,-3 2 0,3-2 0,-3 1 0,3-3 0,-3 3 0,1-1 0,-2 1 0,0 1 0,0 0 0,0 0 0,0 0 0,0 0 0,0 0 0,3 0 0,-3 0 0,2 0 0,-2-1 0,3-1 0,-3 2 0,2-3 0,-2 3 0,3-2 0,-3 1 0,2-1 0,-2 2 0,0 0 0,3-2 0,-3 1 0,5-1 0,-4 2 0,3-2 0,-3 1 0,4-3 0,-5 4 0,5-2 0,-5 2 0,5-2 0,-4 1 0,1-3 0,-2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3T16:59:38.1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3T17:00:08.81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57 1 24575,'0'13'0,"0"-1"0,0-7 0,-3 0 0,2 0 0,-1 0 0,2 1 0,0-1 0,0 0 0,0 0 0,0 0 0,0 0 0,0 0 0,0 0 0,0 0 0,0 0 0,0 1 0,0-1 0,0 0 0,0 0 0,0 0 0,0 0 0,0 0 0,0 2 0,-2-4 0,1 4 0,-1-2 0,2 1 0,0 1 0,0-2 0,0 0 0,0 0 0,0 0 0,0 0 0,-2 0 0,1 0 0,-3 1 0,3-1 0,-1 0 0,2 0 0,0 0 0,0 2 0,-3-4 0,3 4 0,-3-3 0,3 2 0,0 1 0,0-2 0,0 0 0,-2 0 0,1 0 0,-1 0 0,2 0 0,0 0 0,0 2 0,0-1 0,0 1 0,0-2 0,0 0 0,0 2 0,0-2 0,0 3 0,0-3 0,0 0 0,0 0 0,0 2 0,-2-4 0,1 4 0,-1-2 0,2 1 0,0 1 0,0-2 0,0 0 0,0 2 0,0-2 0,0 2 0,0-2 0,0 0 0,0 2 0,0-1 0,0 1 0,0-2 0,0 0 0,0 2 0,0-1 0,0 1 0,-2-2 0,1 0 0,-2 0 0,1 0 0,1-1 0,-1 1 0,2 3 0,-2-5 0,1 3 0,-1-1 0,2 1 0,0 1 0,0-2 0,0 0 0,0 2 0,0-2 0,0 3 0,0-4 0,0 1 0,0 2 0,2-3 0,3 0 0,0-4 0,2 0 0,-2 0 0,0 0 0,0-2 0,-2-3 0,-1-1 0,-2-1 0,0 2 0,0 0 0,0 0 0,0 0 0,0 0 0,0 0 0,0 0 0,0 0 0,0 0 0,0 0 0,0 0 0,0 0 0,0 0 0,-2 0 0,1 0 0,-1 0 0,2 0 0,0 0 0,0-3 0,0 3 0,-2-2 0,-1 4 0,0-2 0,-1-2 0,-2 3 0,0-3 0,-2 7 0,5 0 0,1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04:54:45.4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1132 1061 24575,'-33'-16'0,"4"-1"0,14 6 0,-5-9 0,4 0 0,-8-1 0,2-3 0,-4-3 0,0 0 0,-6-5 0,5 5 0,-4 0 0,-1-4 0,5 4 0,-4-4 0,0 4 0,3 0 0,-2 5 0,9-2 0,-2 7 0,6-2 0,-1 4 0,3 0 0,0 1 0,1-1 0,-1 4 0,4-3 0,-3 6 0,3-3 0,-1 1 0,2 2 0,0-3 0,2 5 0,-2-5 0,-1 3 0,4-2 0,-4 3 0,5 0 0,-1 1 0,1-1 0,-1-3 0,0 2 0,0-2 0,-3 1 0,3-2 0,-3 0 0,-1 1 0,4 3 0,-3 3 0,3-2 0,0 2 0,-3-2 0,3-1 0,-7-4 0,6 4 0,-5-4 0,2 1 0,0 2 0,-3-2 0,6 0 0,-6 1 0,7-1 0,-4 3 0,1 0 0,2-3 0,-2 2 0,3-2 0,1 3 0,-1 1 0,0-4 0,0 5 0,0-8 0,0 8 0,0-5 0,1 4 0,-1-1 0,0-3 0,1 6 0,-1-5 0,1 3 0,2-2 0,-2-1 0,2 2 0,-2 1 0,-3-1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07.1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24575,'36'0'0,"-6"0"0,-17 0 0,8 0 0,-8 0 0,9 0 0,-9 0 0,-2 0 0,7 0 0,-6 0 0,3 3 0,-4-3 0,-1 5 0,-2-5 0,2 5 0,0-4 0,-1 3 0,3-3 0,-7 3 0,5-4 0,2 5 0,-3-5 0,5 5 0,-9-5 0,5 5 0,0-5 0,-1 5 0,3-5 0,-2 5 0,-2-5 0,4 5 0,-2-4 0,-1 3 0,3-3 0,-5 1 0,3 0 0,0-2 0,2 2 0,-4 1 0,3-3 0,-1 4 0,-2-3 0,6 1 0,-8 1 0,6-3 0,-2 4 0,-1-3 0,5 4 0,-8-5 0,8 3 0,-8-1 0,6-2 0,-5 2 0,6 0 0,-5-1 0,1 3 0,0-1 0,-3 0 0,7 1 0,-7-4 0,4 4 0,1-1 0,-4 0 0,4 1 0,-4-1 0,1 0 0,1 1 0,1-4 0,0 5 0,-1-5 0,-1 4 0,1-1 0,-2 0 0,3 1 0,-1-1 0,-2-1 0,2 2 0,-1-1 0,1 0 0,0-1 0,0 0 0,0-2 0,0 5 0,0-3 0,0 1 0,0-1 0,0 0 0,0-2 0,0 3 0,0-3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04:54:48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1687 0 24575,'-31'0'0,"-11"13"0,15-6 0,-19 15 0,9-4 0,1-3 0,0 11 0,1-7 0,-16 16 0,12-11 0,-13 10 0,19-8 0,-8 4 0,-3 7 0,-1-2 0,1 0 0,6-3 0,2 0 0,9-9 0,-4 7 0,6-8 0,-1 4 0,1-5 0,3 3 0,-1-7 0,7 6 0,-7-7 0,6 7 0,-6-6 0,6 2 0,-2 0 0,4-3 0,0 2 0,1-3 0,-1-4 0,0 3 0,1-3 0,-1 4 0,1-4 0,-1 2 0,4-5 0,-3 6 0,3-6 0,-3 5 0,-1-5 0,0 6 0,1-6 0,3 6 0,-3-6 0,2 5 0,-2-5 0,-1 3 0,1-1 0,3-2 0,-3 2 0,3-3 0,0 4 0,-3-3 0,2 2 0,1 1 0,-3-3 0,3 2 0,-4-2 0,4-2 0,-2 2 0,5-2 0,-6 5 0,7-4 0,-3 3 0,3-3 0,0-1 0,-3 1 0,3 0 0,-1 0 0,2-1 0,3 1 0,-7-1 0,3 1 0,-3-1 0,4 1 0,-1 2 0,0-1 0,1 1 0,-1-5 0,0 4 0,1-3 0,-4 4 0,3-2 0,-3-1 0,4 1 0,-1-1 0,1 0 0,-1 1 0,1-1 0,0 0 0,22 0 0,-11-5 0,19 1 0,-17-8 0,-1 5 0,7-2 0,-5 3 0,4 0 0,-3 0 0,-2 0 0,5 0 0,-5 0 0,5 0 0,-5 0 0,5-3 0,-5 3 0,3-6 0,-1 5 0,-2-4 0,3 1 0,-4-3 0,4 1 0,-3-1 0,2 3 0,-2-2 0,-1 3 0,1-7 0,-1 6 0,1-9 0,0 9 0,0-6 0,3-1 0,-3 4 0,6-4 0,-5 5 0,5-2 0,-5 2 0,5-2 0,-2-2 0,4 2 0,-1-6 0,-3 6 0,3-5 0,-3 5 0,3-3 0,1 1 0,-1 2 0,1-3 0,-1 4 0,-3 0 0,3-4 0,-3 3 0,3-2 0,-3 3 0,3-4 0,-3 0 0,3 0 0,1-3 0,-1 6 0,-3-2 0,3-1 0,-7 4 0,7-4 0,-3 1 0,0 2 0,2-2 0,-2-1 0,4 3 0,-1-6 0,1 6 0,-1-6 0,1 3 0,-1 0 0,1-3 0,-1 3 0,5-5 0,-4 2 0,8-2 0,-7 1 0,6-1 0,-2 1 0,4-1 0,-4 1 0,2 2 0,-2-1 0,0 5 0,-2-5 0,-3 6 0,-1-3 0,1 4 0,-1-1 0,-3 1 0,3 3 0,-7-2 0,3 3 0,0-4 0,-3 3 0,2-1 0,-2 1 0,2-3 0,-1 4 0,1-3 0,-2 2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32.9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92 82 24575,'-2'0'0,"0"-2"0,0 1 0,0-2 0,-1 3 0,0-1 0,1 1 0,0-3 0,-1 3 0,2-1 0,-1-1 0,0 2 0,1-2 0,-1 1 0,1-1 0,-1 1 0,1-1 0,-1 1 0,0-1 0,-1 2 0,2-3 0,-2 3 0,2-2 0,-2 2 0,2-1 0,-2 1 0,3-2 0,-1 0 0,2 1 0,0-1 0,1 1 0,0 1 0,0-2 0,1 1 0,0 1 0,-2-3 0,2 3 0,-2-1 0,2 1 0,-1 0 0,1 0 0,-1 1 0,0 0 0,-2 1 0,3 0 0,-3 0 0,3 0 0,-3 0 0,1 0 0,0-1 0,1 1 0,-1-1 0,2-1 0,-2 1 0,2-1 0,-2 1 0,2 0 0,-2 0 0,1-2 0,-1-1 0,-1-1 0,-1 2 0,0-2 0,-1 3 0,1-3 0,-1 3 0,1-3 0,-1 3 0,1-3 0,-1 3 0,0-3 0,-1 2 0,0-1 0,2 0 0,-1 1 0,0 0 0,-1 1 0,1 0 0,0-1 0,0 1 0,0-2 0,0 2 0,-1 0 0,0 0 0,2-1 0,-2 1 0,2-1 0,-2 1 0,0 0 0,1 0 0,0-1 0,1-2 0,1 0 0,0-1 0,0 2 0,0-1 0,0-1 0,-2 2 0,0 0 0,-2 2 0,2 0 0,-1 0 0,3 0 0,1 0 0,2 0 0,1 0 0,-2 0 0,1 0 0,-1 1 0,0 0 0,-2 1 0,1 0 0,-1 0 0,2 0 0,-1-1 0,2-1 0,-1 0 0,0 1 0,0-1 0,-2 3 0,3-3 0,-2 1 0,1 0 0,0 0 0,-1 1 0,1-2 0,-1 2 0,2-2 0,-3-2 0,0 2 0,-2-2 0,1 0 0,0 0 0,-1 0 0,1 0 0,-2 1 0,3-2 0,-3 3 0,3-2 0,-2 1 0,0 0 0,-1 0 0,1 1 0,-1-1 0,0 1 0,1 0 0,-2 0 0,1 0 0,-1 0 0,1 0 0,1 0 0,-1 0 0,0 0 0,0 0 0,0 0 0,0 0 0,1 0 0,0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48.4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04.0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54 70 24575,'0'-4'0,"0"1"0,0 1 0,-1 0 0,1 0 0,-1-1 0,1 1 0,-1 1 0,0-1 0,0 1 0,1-2 0,-1 2 0,1-1 0,-1 1 0,1-2 0,-1 1 0,1 0 0,-2 0 0,2-1 0,-2 2 0,1-1 0,0 1 0,0 0 0,1-1 0,-1 1 0,0-1 0,1 0 0,-2 2 0,1-2 0,-1 1 0,2-2 0,-2 2 0,1-1 0,-1 2 0,0-2 0,-1 2 0,1-1 0,1 0 0,-1 1 0,2-2 0,-2 1 0,0 0 0,0 1 0,0 0 0,1 1 0,0 1 0,1 0 0,-1 1 0,1-1 0,-2 0 0,2 0 0,-2 0 0,2-1 0,-1 1 0,0-1 0,1 1 0,0 0 0,0 0 0,0 0 0,1-1 0,-1 1 0,2-2 0,0 2 0,0 0 0,-1 0 0,1-1 0,-2 1 0,1-1 0,-1 1 0,0 0 0,0 0 0,0 0 0,0 0 0,0 0 0,0 0 0,0 0 0,0 1 0,1-2 0,-1 1 0,2-2 0,-2 2 0,2-2 0,0 1 0,-1 0 0,1-1 0,-2 2 0,2-2 0,-2 2 0,2-2 0,-2 2 0,2-2 0,-2 2 0,2-2 0,-2 2 0,2-2 0,-1 1 0,1 0 0,-1 0 0,1-1 0,0 0 0,0 0 0,0 0 0,0 0 0,0 0 0,1 1 0,-1 0 0,0 0 0,0-1 0,0 1 0,0-1 0,0 1 0,1-1 0,-1 0 0,-1 1 0,1-1 0,-1 1 0,1-1 0,0 0 0,0 0 0,0-1 0,-1 0 0,-1-1 0,0 0 0,0-1 0,0 1 0,-1 0 0,0 0 0,-1 1 0,2-1 0,-1 1 0,0-1 0,1 1 0,-1-1 0,0 1 0,1-1 0,-1 1 0,1-1 0,-1 1 0,0-1 0,0 0 0,1 0 0,-1 0 0,0 0 0,0 0 0,-1 1 0,2-1 0,-2 2 0,2-2 0,-3 1 0,3-1 0,-2 2 0,2-2 0,-2 2 0,1-1 0,-2 0 0,1 1 0,1-2 0,-1 2 0,2-2 0,-1 0 0,1 0 0,-1 1 0,1-1 0,-1 2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07.2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10.6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54.3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39 24575,'2'-2'0,"2"-1"0,-3 2 0,2-1 0,-1 1 0,0 0 0,1 1 0,-2-1 0,1 1 0,0 0 0,0-1 0,0 1 0,-1-1 0,0 0 0,1 1 0,-2-2 0,2 1 0,-1 1 0,1 0 0,-1 1 0,0 0 0,0 1 0,0 0 0,-1 0 0,0 1 0,0-1 0,0 0 0,0 1 0,1-1 0,0 0 0,0 0 0,-1 1 0,0-1 0,0 0 0,0 0 0,0 1 0,0-1 0,0 0 0,1 1 0,-1-1 0,1 0 0,-1 0 0,0 0 0,0 1 0,1-2 0,-1 1 0,1-1 0,-1 1 0,1-1 0,-1 1 0,0-2 0,-1 1 0,-1-1 0,-2 0 0,1 0 0,-1-1 0,-2-1 0,2 0 0,-1-1 0,1 2 0,2 0 0,1-1 0,-1 1 0,1 0 0,-1 0 0,0 1 0,2-2 0,-2 2 0,2-2 0,-2 1 0,0-2 0,1 1 0,-1 1 0,2-1 0,-2 2 0,1-2 0,-1 2 0,1-2 0,-1 2 0,2-2 0,-2 0 0,1 0 0,-1 1 0,2-1 0,-1 1 0,0-1 0,1 0 0,-1 1 0,0 0 0,0-1 0,0 0 0,0 0 0,1 0 0,-2 0 0,2-1 0,-1 1 0,0 1 0,1-1 0,-1 0 0,1 0 0,0 0 0,0 0 0,0-1 0,0 1 0,0 0 0,0 0 0,0 1 0,2 0 0,0 1 0,0 0 0,0 0 0,0 0 0,0 0 0,0 0 0,0 1 0,-1-1 0,1 1 0,0-1 0,-1 1 0,1-1 0,-1 1 0,0 0 0,1 0 0,-1 1 0,0-1 0,0 1 0,-1 0 0,1 1 0,-1-1 0,0 0 0,1 0 0,-1 2 0,1-2 0,-1 2 0,0-1 0,0 0 0,1 0 0,-1 0 0,1-1 0,-1 0 0,0 1 0,0-1 0,0 0 0,0 0 0,0 1 0,0-1 0,0 0 0,0 0 0,0 1 0,-1-2 0,0-1 0,0-1 0,-1-2 0,2 1 0,-2-2 0,0 0 0,1 0 0,0-1 0,0 4 0,1-1 0,-1 1 0,1-1 0,0-1 0,0 2 0,2 0 0,0 1 0,0 0 0,0 0 0,0 0 0,0 1 0,0 0 0,0 2 0,-2-1 0,2 0 0,-2 0 0,1 0 0,-1 1 0,0-1 0,0 0 0,0 1 0,0-1 0,0 0 0,0 0 0,0 1 0,0-1 0,0 0 0,0 0 0,0 0 0,0-1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29.4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58.9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44 37 24575,'-1'-3'0,"1"1"0,-1 0 0,0 1 0,1-1 0,1 3 0,-1-1 0,3 2 0,0 2 0,-1-2 0,1 0 0,-2 0 0,1-2 0,-1 2 0,1 0 0,-1 0 0,1 0 0,0 0 0,-1 0 0,1-1 0,-1 1 0,1-1 0,-3 0 0,0-1 0,-1-1 0,0-1 0,0 0 0,0 0 0,0 0 0,1 0 0,-1 1 0,0-1 0,0 0 0,0 0 0,1 1 0,0-1 0,0 1 0,1-1 0,-2 2 0,1-2 0,-1 2 0,1-2 0,-1 1 0,0 0 0,1-1 0,-1 1 0,1-1 0,-2 2 0,2-2 0,-1 2 0,2-2 0,-2 2 0,1-1 0,-2 0 0,1 1 0,1-2 0,-1 1 0,1 0 0,-1-1 0,0 2 0,-1-3 0,2 2 0,-1-1 0,1 0 0,-2 2 0,3-1 0,1 3 0,1-1 0,1 3 0,-3-2 0,2 0 0,-1 0 0,0 1 0,0-1 0,0-1 0,0 1 0,0-1 0,-1 1 0,0 0 0,1 1 0,0-1 0,-1 0 0,0 0 0,0 0 0,0 0 0,0 0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50.5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58 61 24575,'-2'-3'0,"-2"0"0,2 1 0,-1-1 0,1 1 0,0 1 0,1-1 0,-1 1 0,0-1 0,-1 1 0,2-1 0,-1 2 0,2-2 0,-2 2 0,1-2 0,-2 2 0,2-2 0,-1 1 0,1 0 0,0-1 0,-1 1 0,1-1 0,-1 2 0,2-2 0,-2 2 0,2-2 0,-1 0 0,0 1 0,0 0 0,0 0 0,-1 1 0,2-2 0,-2 2 0,2-2 0,-2 1 0,1-1 0,0 2 0,0-2 0,0 1 0,1-1 0,0 0 0,0 0 0,0 1 0,1 2 0,0 1 0,1 1 0,-1-2 0,0 0 0,-1 1 0,2-2 0,-2 2 0,1-1 0,0 0 0,-1 1 0,1-1 0,0 1 0,-1 0 0,2-1 0,-2 1 0,2-1 0,-2 1 0,2-2 0,-2 2 0,2-2 0,-2 2 0,2-1 0,-1-1 0,1 0 0,0 0 0,1 0 0,-1 0 0,0 0 0,0 0 0,0 0 0,0 0 0,0 0 0,1 0 0,-1 0 0,0 0 0,0 0 0,0-1 0,-1-1 0,1 2 0,0-2 0,0 2 0,-1-2 0,1 1 0,-1 0 0,1 0 0,0 1 0,-1-1 0,1 1 0,-1-1 0,1 1 0,-2-2 0,0 2 0,-1-1 0,-1 1 0,0 0 0,-2 0 0,2 0 0,-2 0 0,2 0 0,0 0 0,0 0 0,-1 0 0,3 0 0,2 0 0,1 0 0,2 0 0,-2 0 0,0 0 0,-1 0 0,1 0 0,-1 0 0,0 0 0,0 0 0,1 0 0,-1 0 0,0 0 0,0 0 0,1 0 0,-1 0 0,0 0 0,0 0 0,1 0 0,-1 0 0,0 0 0,1 0 0,-1 0 0,0 0 0,0 0 0,1 0 0,-1 0 0,0 0 0,0 0 0,0 0 0,1 0 0,-1 0 0,0 0 0,0 0 0,1 0 0,-1 0 0,0 0 0,0 0 0,-2 0 0,-1-1 0,-1-1 0,-2 1 0,0-1 0,1 1 0,-2-1 0,3 1 0,0 1 0,-1 0 0,1 0 0,0 0 0,-1 0 0,1 0 0,0 0 0,0 0 0,0 0 0,-1 0 0,1 0 0,0 0 0,0 0 0,-1 0 0,1 0 0,0 0 0,0 0 0,0 0 0,0 0 0,1-1 0,0 0 0,2 0 0,0 0 0,1 1 0,1 0 0,0 0 0,4 0 0,-4 0 0,2 0 0,-2 0 0,-1 0 0,0 0 0,0 0 0,1 0 0,-1 0 0,0 0 0,1 1 0,-1-1 0,-1 2 0,1 0 0,-1 0 0,2 0 0,-2 0 0,1 1 0,-1-1 0,0 0 0,1 0 0,-1 1 0,1-1 0,-2 0 0,1 1 0,-1-1 0,0 0 0,0 0 0,0 1 0,0-1 0,0 0 0,0 0 0,0 0 0,0 1 0,0-1 0,0 0 0,0 0 0,-1 0 0,0-1 0,-1 1 0,0-2 0,-1 1 0,2 0 0,-1-1 0,1 1 0,-1-1 0,-1 0 0,1 0 0,0 0 0,0 0 0,-1 0 0,1 0 0,0 0 0,-1 0 0,1 0 0,0 0 0,0 0 0,0 0 0,0 0 0,-1 0 0,1 0 0,0 0 0,0 0 0,0-1 0,0 1 0,0-2 0,0 1 0,1-1 0,0-1 0,-1 1 0,1 0 0,-1 0 0,1-1 0,1 1 0,0 0 0,0-1 0,0 1 0,0 0 0,0 0 0,0-1 0,0 1 0,0 0 0,0-1 0,0 1 0,1 1 0,1 0 0,0 1 0,0 0 0,0 0 0,0 0 0,1 0 0,-1 0 0,0 0 0,0 0 0,-1 1 0,1-1 0,-1 2 0,0-1 0,0 1 0,-1 0 0,1-1 0,-1 1 0,1 0 0,-1 0 0,1 0 0,-1 1 0,0-1 0,-1-2 0,0-1 0,0-3 0,0 0 0,1-3 0,0 4 0,0-2 0,0 2 0,0 1 0,1 1 0,0 0 0,1 1 0,0 0 0,1 0 0,-1 0 0,0 0 0,0 0 0,1 0 0,-1 0 0,0 0 0,0 0 0,0 1 0,0 0 0,-2 2 0,2-1 0,-2 0 0,1 0 0,-1 1 0,0-1 0,0 0 0,0 0 0,0 1 0,0-3 0,0-2 0,1 0 0,0-1 0,1 4 0,0 0 0,0 2 0,-2 0 0,2 1 0,-2-1 0,1 1 0,-1-2 0,0 0 0,0 0 0,0-2 0,0-2 0,0-1 0,0 0 0,0 0 0,1 1 0,0 0 0,1 1 0,-1 0 0,1 1 0,0 0 0,1 0 0,-1 0 0,0 0 0,0 1 0,0 0 0,0 1 0,0 0 0,-2 1 0,1-1 0,-1 0 0,1-1 0,0 0 0,0-1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31.6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36.8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54.2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160 54 24575,'1'3'0,"-1"0"0,2-1 0,-2 0 0,2-1 0,-2 1 0,2-1 0,-2 1 0,1-1 0,0 2 0,0-1 0,1-1 0,-2 1 0,2-2 0,-2 2 0,1-1 0,0 0 0,-1 1 0,1 0 0,0-1 0,-1 1 0,2-2 0,-1 2 0,0-2 0,0 2 0,1-2 0,-2 2 0,2-2 0,-2 2 0,2-2 0,-2 2 0,2-2 0,-1 1 0,0 0 0,1 0 0,-2 1 0,2-2 0,-1 2 0,1-2 0,-1 2 0,1-2 0,-1 2 0,1-1 0,-1 1 0,1 0 0,-1-1 0,1 0 0,-2 1 0,2-1 0,-1 1 0,0-1 0,0 1 0,1-2 0,-3 1 0,0-2 0,-2 1 0,0-2 0,-2-1 0,1 1 0,-1-2 0,2 2 0,1 1 0,-1-1 0,0 0 0,1 0 0,-1 1 0,3-1 0,-2 0 0,1 0 0,-2 0 0,2 0 0,-1-1 0,2 1 0,-2 0 0,2 0 0,-2 0 0,2 0 0,-2 2 0,1-2 0,-1 2 0,2-2 0,-2 2 0,1-2 0,-1 2 0,-1-1 0,1-1 0,0 2 0,1-2 0,-1 2 0,0-1 0,1 0 0,-1 0 0,1-1 0,-1 2 0,0-2 0,1 2 0,0-2 0,-1 2 0,2-2 0,-2 1 0,1-2 0,0 1 0,-1 1 0,1-1 0,-1 1 0,2-2 0,-2 2 0,2-1 0,-2 1 0,1-1 0,-1-1 0,0 2 0,2-1 0,-2 2 0,1-2 0,-1 2 0,0-1 0,-1 0 0,1 1 0,0-1 0,0 1 0,0 0 0,-1 0 0,0 0 0,0 0 0,0 0 0,0 0 0,1 0 0,0 0 0,-1 0 0,1 0 0,-1 0 0,0 0 0,-1 0 0,2 0 0,-1 0 0,0 0 0,-1-1 0,1 0 0,0-1 0,0 2 0,0-1 0,1 0 0,0 1 0,-1-1 0,1 0 0,0 1 0,0-2 0,-1 1 0,1 0 0,1 0 0,-1 1 0,0-1 0,1 0 0,-1 1 0,1-1 0,0 0 0,-2 0 0,2 0 0,0 0 0,-1 1 0,2-2 0,-2 2 0,1-2 0,-1 1 0,2-2 0,0 2 0,1 0 0,2 1 0,-1 0 0,0 0 0,-1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01.8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21 24575,'0'-3'0,"0"-1"0,0 1 0,0 1 0,0-2 0,0 2 0,-1 1 0,1 1 0,-1 1 0,1 1 0,0 0 0,0 1 0,0-1 0,0 0 0,1 0 0,-1 1 0,2-1 0,-1 0 0,1 2 0,-2 0 0,2 1 0,0 0 0,-1 0 0,1 0 0,-1 0 0,1-1 0,-2 0 0,2 0 0,-2 1 0,3 0 0,-3-1 0,2 1 0,-2-3 0,3 2 0,-3-2 0,1 0 0,-1 1 0,1-2 0,-1 1 0,1-5 0,-1 2 0,0-4 0,0 2 0,0 0 0,0 0 0,0 0 0,0-2 0,0 1 0,0-4 0,-1 5 0,1-3 0,-1 2 0,1 2 0,-1-1 0,0 1 0,0 1 0,1-1 0,0 0 0,0-1 0,0 1 0,0 0 0,0 0 0,0 0 0,1 1 0,1 0 0,0 1 0,-1 1 0,1 0 0,-2 1 0,1 0 0,0 1 0,-1-1 0,2 0 0,-2 1 0,1-1 0,0 0 0,0 2 0,0-2 0,-1 3 0,1-3 0,-1 2 0,1-1 0,-1 0 0,0 2 0,0-3 0,1 3 0,-1-2 0,2 0 0,-2-1 0,0 1 0,0-1 0,0 0 0,0 0 0,0-1 0,0-5 0,0-1 0,0-7 0,0 4 0,0-2 0,0 3 0,-2 1 0,2 0 0,-2 1 0,2-1 0,-3 1 0,3 2 0,-1-2 0,1 2 0,-1 0 0,1 0 0,-1 1 0,1 0 0,0 0 0,1 0 0,0 1 0,1 1 0,1 2 0,0 0 0,-1 1 0,0 1 0,-1-2 0,2 3 0,-2-3 0,1 3 0,-1-2 0,2 2 0,-1-2 0,1 1 0,-1 1 0,1-3 0,-2 3 0,1-2 0,-1 1 0,2 0 0,-2 0 0,1 1 0,-1-3 0,0 3 0,0-2 0,-1 0 0,1 1 0,-1-2 0,1 2 0,-1-2 0,1 0 0,-1 1 0,0-1 0,0 0 0,0-2 0,0-2 0,0-2 0,0-5 0,0 4 0,0-3 0,0 3 0,0 0 0,0 0 0,0 1 0,0 1 0,0 1 0,0-1 0,0 1 0,0 0 0,1 0 0,0 1 0,1 1 0,0 0 0,1 1 0,-2 1 0,1 0 0,-2 0 0,2 0 0,-2 0 0,1 1 0,0-1 0,-1 2 0,2-2 0,-1 2 0,0-2 0,-1 1 0,1 0 0,-1 0 0,1 0 0,-1-1 0,1 0 0,-1 1 0,1-1 0,-1 0 0,1 0 0,-1 1 0,1-1 0,-1 0 0,1 0 0,0 0 0,0 0 0,-1 1 0,0-1 0,0 0 0,1 0 0,-1 0 0,2-1 0,-1 1 0,0 0 0,1-1 0,-1 1 0,1-1 0,-1 0 0,0 1 0,1-1 0,-1 1 0,2-2 0,-1 1 0,0-1 0,-1-1 0,1 1 0,-1-2 0,1 1 0,0 0 0,0 1 0,1 0 0,-1 0 0,0 0 0,0 0 0,0 0 0,1 0 0,-1 0 0,0 0 0,0 0 0,0 0 0,0 0 0,0 0 0,0 1 0,0 0 0,-2 0 0,0 0 0,-1 0 0,-1-1 0,0 0 0,-1 0 0,1 0 0,0 0 0,0-1 0,-2 0 0,2-1 0,-1 1 0,0 0 0,1-1 0,0 0 0,-1 0 0,1 0 0,0-1 0,-1 1 0,2 0 0,-1 0 0,2-1 0,-2 1 0,2 0 0,-2-1 0,1 2 0,1-1 0,-1 1 0,1-2 0,0 1 0,0 0 0,-1 0 0,1-1 0,-1 1 0,1 0 0,0-1 0,0 1 0,0-2 0,0 2 0,0-2 0,0 2 0,0 0 0,0-2 0,0 2 0,0-2 0,0 2 0,0-1 0,0 1 0,0 0 0,-1 1 0,1-1 0,-1 0 0,1 0 0,-1 0 0,0 0 0,0-1 0,0 2 0,1-1 0,-1 1 0,2 1 0,0 0 0,1 2 0,1 0 0,-1 1 0,-1-1 0,0 0 0,0-1 0,-1 1 0,1-1 0,0 1 0,0 0 0,0-1 0,0 0 0,-1 1 0,1-1 0,0 0 0,-1 1 0,2 0 0,-2 0 0,1 0 0,-1 0 0,0 0 0,0 0 0,1-1 0,-1 1 0,1-1 0,0 0 0,0 1 0,0-1 0,0 1 0,-1 0 0,1 1 0,0-2 0,-1 1 0,2-1 0,-2 1 0,2-1 0,-2 1 0,2-1 0,-1 1 0,-1 0 0,1-1 0,0 1 0,0 0 0,-1 0 0,1-1 0,-1 1 0,1-1 0,-1 1 0,1-1 0,-1 1 0,1-1 0,-1 1 0,0 0 0,0 0 0,0 0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10.5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37.5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24575,'0'4'0,"0"-1"0,0-1 0,1-1 0,0 0 0,0 0 0,0 0 0,0 0 0,-1 1 0,2-2 0,-1 1 0,0 0 0,0 0 0,-1 1 0,1-1 0,0 1 0,0-1 0,-1 2 0,1-2 0,-1 1 0,2-2 0,-1 1 0,1-1 0,0 0 0,0 0 0,-1 1 0,0 0 0,0 0 0,0 0 0,1 0 0,-1-1 0,0 2 0,0-2 0,0 2 0,0-2 0,1 1 0,-1 0 0,1-1 0,-2 2 0,2-2 0,-2 2 0,2-2 0,-2 2 0,2-2 0,-1 1 0,1 0 0,-1 0 0,0 1 0,0-1 0,-1 0 0,1 1 0,0-1 0,0 0 0,-1 1 0,2-1 0,-2 1 0,1 0 0,-1 0 0,0 0 0,0 1 0,0-1 0,1-1 0,-1 1 0,2-1 0,-2 1 0,1 0 0,0-1 0,-1 1 0,2-2 0,-2 2 0,1-1 0,0 0 0,-1 1 0,2-1 0,-2 0 0,2 0 0,-2 1 0,2-2 0,0 1 0,-1 0 0,1-1 0,-1 1 0,0 0 0,1-1 0,-1 1 0,1-1 0,0 1 0,-1-1 0,1 1 0,0-1 0,0 0 0,0 0 0,0 0 0,0 0 0,-1-1 0,0 0 0,-1-1 0,0-2 0,0-1 0,-1 1 0,0 0 0,0 1 0,-2 1 0,2-1 0,-2 0 0,1-1 0,-1 2 0,2 0 0,-2 1 0,2-1 0,-1 1 0,1-1 0,-1 1 0,-1 0 0,1-1 0,0 0 0,-1 0 0,2 0 0,-1 1 0,1-1 0,-2 0 0,2 0 0,-1 0 0,1-1 0,-1 1 0,-1 0 0,2-1 0,-1 2 0,2-1 0,-2 1 0,0-2 0,1 1 0,0 0 0,0 1 0,1-1 0,-2 1 0,1 0 0,0 1 0,3 2 0,0 0 0,0 1 0,0-1 0,0 0 0,-1 0 0,1-1 0,-1 1 0,0 0 0,1 1 0,0-1 0,0 0 0,0 0 0,0 1 0,1-1 0,-1 0 0,0 1 0,1-1 0,-1 0 0,0 0 0,0 1 0,1-1 0,-1 0 0,0 0 0,2 2 0,-2-1 0,2 0 0,-1-1 0,0 1 0,0-1 0,0 0 0,-1 1 0,0-1 0,0-1 0,1 1 0,-1-2 0,0 2 0,1-1 0,-1 1 0,-1-1 0,1 0 0,-1 1 0,2-1 0,-1 2 0,0-2 0,-1 1 0,1-2 0,-1 2 0,2-1 0,-1 1 0,-1 0 0,1 0 0,-1 0 0,1-1 0,0 0 0,0 1 0,-1-2 0,0-1 0,0-1 0,-1-2 0,-2-1 0,1 2 0,-1-1 0,-1-1 0,0 0 0,0 1 0,-3-2 0,3 3 0,-1-1 0,1 0 0,1 3 0,1-1 0,-1 1 0,1-2 0,-1 1 0,2 0 0,-2 0 0,2 0 0,-1-1 0,0 2 0,1-1 0,-1 3 0,3 0 0,-1 1 0,3 3 0,-1 0 0,0-1 0,0 2 0,0-3 0,-1 1 0,1 1 0,-1-3 0,2 2 0,-2 0 0,2-2 0,-1 2 0,0-1 0,2 0 0,-2 1 0,1-1 0,0 0 0,0 1 0,1-1 0,-2 0 0,3 3 0,-2-3 0,1 1 0,-2-2 0,0 1 0,1-2 0,-2 1 0,0-2 0,0 1 0,0-1 0,0-1 0,-1 0 0,-1-5 0,0 3 0,0-6 0,-2 5 0,1-2 0,-1 2 0,-1 0 0,1 2 0,-1-2 0,1 2 0,0 0 0,0-1 0,-1 1 0,1 0 0,0 0 0,-1-1 0,0 1 0,0 0 0,0-1 0,0 2 0,2-1 0,-1 2 0,1-1 0,1 1 0,0 2 0,2 1 0,2 1 0,-1 2 0,2-1 0,-1 1 0,0-1 0,-2 0 0,2-1 0,-1 0 0,0-1 0,0 0 0,-1 0 0,0 0 0,1-1 0,-1 0 0,0 0 0,-1 1 0,1-2 0,-1 1 0,1-2 0,-2 0 0,-1-1 0,-2-2 0,-2 0 0,-1-3 0,0 3 0,0-2 0,2 3 0,0-1 0,1 1 0,-2-1 0,3 1 0,-2 0 0,2-1 0,-2 1 0,2 0 0,-2-1 0,1 1 0,0-1 0,-1 1 0,2 0 0,0-1 0,-1 1 0,1 0 0,0 0 0,0 0 0,-1 1 0,1 0 0,1-1 0,-1 2 0,1-3 0,-1 3 0,1-2 0,-1 1 0,0-1 0,0 1 0,2-1 0,-2 1 0,2-1 0,-2 1 0,2-1 0,-2 0 0,1-1 0,-1 1 0,0 0 0,1-1 0,0 1 0,-1 0 0,1 0 0,-1-1 0,1 1 0,0 0 0,-1 0 0,2 0 0,-2 0 0,1 1 0,-2 0 0,2-1 0,-1 2 0,2-2 0,-2 2 0,2-2 0,-2 2 0,1-2 0,-2 1 0,2 0 0,-1 0 0,3 0 0,0 1 0,2 0 0,0 1 0,-1 0 0,1 2 0,-1-1 0,0 0 0,0 1 0,1-1 0,-1 0 0,0 0 0,0 1 0,1-2 0,-1 1 0,0-1 0,1 2 0,-1-1 0,0 0 0,0 0 0,1 1 0,-1-2 0,0 1 0,0-1 0,1 0 0,-1 1 0,0-1 0,1 0 0,-1 0 0,0-1 0,0 1 0,1-1 0,-1 0 0,-1 1 0,1-1 0,-1 1 0,1-1 0,0 1 0,-1-1 0,1 1 0,0-1 0,0 0 0,-1-2 0,0 0 0,-1 0 0,0 0 0,0-1 0,0 1 0,0 0 0,0-1 0,0 1 0,0 0 0,0 0 0,-1-1 0,0 2 0,-2-1 0,1 2 0,0-1 0,-2 0 0,2 1 0,-2-2 0,0 1 0,2 1 0,-2-1 0,2 1 0,0 0 0,-1-1 0,1 1 0,0-1 0,-1-1 0,1 2 0,0-2 0,0 2 0,-1-2 0,0 2 0,1-1 0,-1 1 0,1 0 0,0 0 0,-1 0 0,1 0 0,0 0 0,0 0 0,0 0 0,0 0 0,-1 0 0,1 0 0,0 0 0,0 0 0,-1-2 0,1 1 0,0-1 0,2 2 0,1 0 0,1 0 0,3 0 0,-3 0 0,0 1 0,0-1 0,0 1 0,0 0 0,0 0 0,1 1 0,-1-2 0,0 2 0,0-2 0,0 2 0,1-2 0,-2 2 0,1-1 0,-2 1 0,2-2 0,0 1 0,-1 0 0,1-1 0,-1 2 0,1-2 0,0 2 0,0-2 0,0 1 0,0 0 0,-1 0 0,1 0 0,0 0 0,0 1 0,0-2 0,0 1 0,-1 0 0,1-1 0,-2 0 0,1-1 0,-1-1 0,0-1 0,0 1 0,0 0 0,0-3 0,-1 4 0,1-4 0,-1 4 0,0 0 0,0-1 0,0 1 0,1-2 0,-2 2 0,0 0 0,0 1 0,0 0 0,0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19.6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20.6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29.9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21.7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24.0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25.4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28.2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29.7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31.0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32.2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33.6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34.7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36.0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30.4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36.9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38.1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5:40.8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53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58 24575,'-2'-4'0,"-1"-1"0,2 3 0,0 0 0,0 0 0,1 0 0,-2 1 0,1-1 0,0 0 0,0-1 0,-1 1 0,2 0 0,-1 0 0,0 0 0,1 0 0,-1 0 0,1-1 0,0 1 0,1 1 0,1 2 0,1 1 0,0 1 0,-1-1 0,1 1 0,-2-1 0,1-1 0,-2 1 0,2-2 0,-2 2 0,2 0 0,-1 0 0,1 0 0,-2 0 0,2-1 0,-2 1 0,1-1 0,0 1 0,-1 0 0,1-1 0,0 0 0,-1 1 0,1-1 0,-1 1 0,0 0 0,-1-6 0,0 3 0,-2-7 0,1 6 0,0-2 0,-1 1 0,0-2 0,1 1 0,-1-1 0,1 2 0,0 1 0,1-1 0,-1 2 0,0-1 0,0 1 0,0 1 0,0 0 0,0 0 0,0 0 0,0 0 0,-1 0 0,1 0 0,0 0 0,0 0 0,0 0 0,-1 0 0,1 0 0,0 0 0,-1 0 0,1 0 0,0 0 0,-1 0 0,1 0 0,1 1 0,0 0 0,2 2 0,0 0 0,2 0 0,0 2 0,0-2 0,1 3 0,-1-4 0,0 1 0,-2 0 0,1-1 0,-1 0 0,2 1 0,-1-1 0,0-1 0,-1 1 0,1-1 0,0 1 0,-1 0 0,1-1 0,-1 0 0,1 1 0,-1-1 0,1 2 0,-1-1 0,0 0 0,-3-1 0,-1 0 0,-1-1 0,-3-2 0,2 0 0,-3-3 0,-3 0 0,3 1 0,-2 0 0,4 3 0,1-1 0,-1 1 0,2 0 0,1 0 0,-2 1 0,2-2 0,0 1 0,-1-2 0,2 1 0,-2 0 0,2-1 0,-1 0 0,1 0 0,1 0 0,-2 0 0,2 1 0,0 0 0,-1-1 0,1 1 0,-1 2 0,1 2 0,1 1 0,0 2 0,0-2 0,0-1 0,0 1 0,0-1 0,0 0 0,1 0 0,0 1 0,0-1 0,-1 1 0,0 0 0,0 1 0,1-2 0,-1 0 0,1 0 0,-1 1 0,1-1 0,-1 0 0,2 0 0,-1 2 0,1-1 0,-1 0 0,0-1 0,0 1 0,0-1 0,1 0 0,0 0 0,-1 1 0,1-1 0,-1-1 0,1 1 0,0 0 0,-1-1 0,0 1 0,1-1 0,-1 0 0,1 1 0,-1-1 0,1 1 0,0-2 0,0 1 0,0-1 0,0 0 0,0 0 0,0 0 0,1 0 0,-2-1 0,0-1 0,-1-1 0,0 0 0,0 0 0,0-1 0,0 2 0,0-3 0,0 2 0,0-2 0,0 2 0,0-2 0,0 1 0,0-1 0,0 1 0,0 0 0,0 0 0,0 1 0,0-1 0,0 2 0,0 0 0,-1-1 0,-1 1 0,0-1 0,0 0 0,-1-1 0,1 2 0,1 0 0,-2 0 0,2-1 0,0 1 0,-1 1 0,2-1 0,-2 1 0,1-1 0,-1 2 0,2-2 0,-2 2 0,2-2 0,-1 5 0,1-2 0,0 4 0,0-3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58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5 24575,'4'0'0,"0"0"0,0 0 0,-3-1 0,2 1 0,-2-1 0,2 1 0,-1 0 0,0 0 0,0 0 0,0 0 0,0 0 0,-1-1 0,1 1 0,0-1 0,0 1 0,0 0 0,0 0 0,0 0 0,0 0 0,0 0 0,0 0 0,0 0 0,0 1 0,-2 0 0,0 1 0,0 0 0,0 1 0,0-1 0,0 0 0,0 0 0,0 1 0,0-1 0,0 0 0,0 0 0,0 1 0,0-1 0,0 0 0,0 0 0,0 0 0,0 0 0,0 0 0,0 0 0,0 1 0,0-1 0,-1 0 0,-1-1 0,1 1 0,-1-2 0,0 1 0,0-1 0,0 0 0,-1 0 0,1 0 0,0 0 0,0 0 0,-1 0 0,0 0 0,0 0 0,0 0 0,-1 0 0,1 0 0,0 0 0,1 0 0,-1 0 0,1 0 0,0-1 0,-1 0 0,1-2 0,1 1 0,-1 1 0,1-1 0,-1 0 0,0 0 0,2 0 0,-2 0 0,2-1 0,-1 1 0,1 0 0,1 1 0,0 0 0,1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00.9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03.3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04.7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05.9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08.4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30.8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10.3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12.1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13.0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15.53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17.6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20.2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22.0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04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21 24575,'-4'0'0,"-1"0"0,3 0 0,0 0 0,0 0 0,0 0 0,-1 0 0,1 0 0,0 0 0,0 0 0,0 1 0,0-1 0,-1 1 0,1-1 0,1 1 0,-1-1 0,1 1 0,-1-1 0,0 0 0,0 0 0,0 0 0,-1 0 0,1 0 0,0 0 0,0 0 0,0 0 0,0 0 0,-1 0 0,1 0 0,0 0 0,0 0 0,0 0 0,0 0 0,-1 0 0,1 0 0,0 0 0,0 0 0,0 0 0,0 0 0,-1 0 0,1 0 0,0 0 0,0 1 0,1 1 0,-1 0 0,2 0 0,-1 0 0,1 0 0,0 0 0,0 1 0,0-1 0,0 0 0,0 0 0,0 1 0,0-1 0,1 0 0,0 0 0,1-1 0,-1 1 0,1-1 0,-2 0 0,2 0 0,-1 0 0,1-1 0,1 0 0,-1 0 0,0 0 0,0 0 0,0-1 0,0 0 0,-1-2 0,1 2 0,-2-1 0,1 1 0,0 0 0,0-1 0,0 1 0,0-1 0,-1 0 0,2 2 0,-2-2 0,1 1 0,0 0 0,0 0 0,1 1 0,0 0 0,0 0 0,0 0 0,0 0 0,0 0 0,0 0 0,0 0 0,0 0 0,0 0 0,0-1 0,-1 1 0,1-1 0,0 1 0,-1-1 0,1 0 0,-1 1 0,1 0 0,-1-1 0,1 0 0,-1 0 0,1 1 0,0-1 0,-1 1 0,1-1 0,0 1 0,-1-1 0,1 1 0,-1-1 0,1 0 0,0 1 0,0-1 0,-1 0 0,1 1 0,-1-1 0,1 1 0,1 0 0,-1-1 0,0 1 0,0-1 0,0 1 0,0 0 0,0 0 0,-1-1 0,1 0 0,-1 0 0,1 1 0,-1 0 0,1-1 0,-2-1 0,2 2 0,-1-2 0,2 2 0,-2-2 0,1 2 0,-1-1 0,1 0 0,0 1 0,0-1 0,-1 0 0,1 1 0,-1-2 0,1 2 0,-1-2 0,1 1 0,-2-1 0,2 2 0,-1-1 0,0 0 0,1 1 0,-1-1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16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39.9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31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41.6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44.4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47.7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49.5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6:50.87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15.2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17.3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18.4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20.0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7:22.6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32.2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25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24.6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27.0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29.2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30.38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31.4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32.36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33.5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35.9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41.4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24575,'7'20'0,"4"-1"0,-8-13 0,2 0 0,3 5 0,-4-4 0,5 4 0,-2-2 0,-2-3 0,2 3 0,-2-2 0,0 1 0,0 0 0,0 1 0,0-1 0,-1-1 0,-1 3 0,4-2 0,-4 2 0,2-2 0,2 4 0,-6-7 0,5 5 0,-3-1 0,2-3 0,1 6 0,-2-4 0,2-1 0,-1 2 0,0-1 0,2 0 0,-2-1 0,0 0 0,2 1 0,-4 0 0,6 3 0,-6-5 0,4 3 0,0 1 0,-1-4 0,1 3 0,0-2 0,-2-2 0,4 4 0,-4-3 0,2 0 0,0 1 0,-2 1 0,2 0 0,-2-1 0,2 0 0,-2-2 0,4 6 0,-3-5 0,1 4 0,-2-3 0,0-2 0,0 5 0,0-2 0,-1-1 0,2 5 0,-2-6 0,-1 3 0,4 3 0,-4-6 0,2 6 0,-1-5 0,-1 0 0,2 5 0,-1-4 0,-1 2 0,3-1 0,-3-4 0,2 7 0,2-2 0,-4 1 0,4-1 0,-2 0 0,-2-2 0,2 0 0,-3 2 0,3 0 0,0-2 0,0 4 0,-2-7 0,2 5 0,-1-2 0,0 2 0,2-2 0,-5 2 0,5 0 0,-3-2 0,5 4 0,-6-4 0,3 0 0,-2 2 0,1 0 0,1-2 0,0 2 0,0-3 0,0 0 0,-1 2 0,1-1 0,0 1 0,-1-2 0,1 0 0,0 2 0,-1-2 0,1 1 0,-1 0 0,1-1 0,0 1 0,-1 1 0,1-2 0,0 2 0,-3 1 0,2-3 0,-1 2 0,2-2 0,0 3 0,-1-1 0,-1-1 0,1 0 0,-1 0 0,4 1 0,-2-2 0,2 0 0,-3 0 0,3-2 0,0 2 0,3-2 0,-1-1 0,-1-1 0,1 1 0,-2-1 0,6 2 0,-5-2 0,4-1 0,-2 0 0,-1-1 0,5 3 0,-9-3 0,5 3 0,-1-1 0,-3-1 0,5 3 0,-3-5 0,0 5 0,3-3 0,-6 1 0,6 1 0,-4-1 0,3 1 0,-1 1 0,-2 0 0,2-3 0,-1 2 0,1-1 0,-2 2 0,3-3 0,0 2 0,-2-1 0,4 0 0,-2 1 0,-1-3 0,3 3 0,-4-3 0,0 1 0,4 0 0,-6-1 0,6 3 0,-5-1 0,3 0 0,0 1 0,0-3 0,-2 3 0,1-4 0,1 5 0,-2-5 0,4 4 0,-5-1 0,3 2 0,0-2 0,-2 1 0,0-1 0,0-1 0,2 3 0,0-3 0,-2 1 0,1 2 0,-1-3 0,4 4 0,-3-4 0,3 3 0,-2-2 0,1 0 0,-1 1 0,2-1 0,-6 0 0,5 3 0,-3-2 0,-1 0 0,4 1 0,-5-3 0,6 3 0,-5 0 0,1-3 0,3 5 0,-6-6 0,6 5 0,-3-3 0,-1-1 0,4 2 0,-5-1 0,4 2 0,-2-1 0,-1 1 0,1 0 0,-1-1 0,2 1 0,-2-1 0,2 3 0,-4-2 0,4 3 0,-4-3 0,3 2 0,-3 0 0,4-4 0,-2 7 0,0-7 0,-1 6 0,0-3 0,-1-1 0,4 3 0,-4-1 0,1-1 0,3 1 0,-4-3 0,3 3 0,-2 0 0,-1-1 0,4 1 0,-5-1 0,5-1 0,-4 3 0,3-3 0,-2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36.8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41.4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42.4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43.60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45.3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46.57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47.6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48.9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4:50.1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2:47.3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24575,'21'31'0,"1"2"0,-6-14 0,5 5 0,-4 1 0,-1-5 0,1 5 0,-6-8 0,-2 0 0,2-3 0,-5 3 0,4-3 0,-3 0 0,1 0 0,-1-4 0,-1-2 0,1 2 0,-2-2 0,0 0 0,1 2 0,-2-5 0,4 5 0,-3-2 0,3 3 0,0-3 0,-3 2 0,3-2 0,-3 0 0,3 2 0,-3-5 0,2 5 0,-2-5 0,3 5 0,-3-4 0,3 3 0,-1-3 0,-1 4 0,4-2 0,-4 3 0,4-1 0,-2-2 0,0 2 0,2-2 0,-4 3 0,4-1 0,-2 1 0,0-1 0,2 4 0,-1-3 0,-1 3 0,2-4 0,-4 1 0,4-1 0,-5-2 0,3 2 0,-1-2 0,4 7 0,-2-3 0,0 3 0,-1-5 0,-2 1 0,4-1 0,-4 1 0,4-1 0,-2 4 0,3-3 0,-3 3 0,2-4 0,-2 1 0,1-1 0,0 1 0,0-1 0,2 4 0,-1-3 0,5 6 0,-3-3 0,6 5 0,-6-4 0,2 2 0,-3-3 0,0 0 0,1 3 0,-1-3 0,0 0 0,0 3 0,0-3 0,1 3 0,-1 1 0,0-4 0,-2 2 0,1-4 0,-4 1 0,4-2 0,-4-1 0,4 4 0,-4-6 0,2 5 0,-3-5 0,3 3 0,-2-1 0,1 1 0,-2-1 0,1 1 0,-1-1 0,2-2 0,-1 2 0,2-2 0,-3 3 0,0-1 0,3-2 0,-2 2 0,2 1 0,-1 1 0,-1 1 0,5 1 0,-3-3 0,1 5 0,1-4 0,-1 4 0,-1-2 0,2 1 0,-1-2 0,2 1 0,-1-3 0,-1 2 0,3 3 0,-3-5 0,1 4 0,1-1 0,-3-3 0,1 3 0,1-4 0,-2 1 0,2-1 0,-1 4 0,1-3 0,-2 2 0,0-2 0,3 2 0,-3-1 0,0 1 0,2-2 0,-4-1 0,2 4 0,0-3 0,-2 5 0,4-4 0,-4 4 0,2-2 0,0 4 0,-1-4 0,3 2 0,-4-4 0,2 1 0,-2 1 0,-1-3 0,1 2 0,3 3 0,-2-5 0,3 4 0,-5-4 0,0-3 0,0 2 0,0-5 0,2 4 0,-2-3 0,2 1 0,-2 0 0,2 0 0,-1 1 0,0-1 0,-1 0 0,0 1 0,0-1 0,2 3 0,-2-5 0,2 4 0,-2-2 0,0 1 0,-1 1 0,1-2 0,0 0 0,2 2 0,-2-1 0,0-1 0,-1 2 0,-1-1 0,2 0 0,0 1 0,0-1 0,0 2 0,-1-1 0,-1-2 0,1 2 0,-1-2 0,5 1 0,-3-2 0,5-1 0,-5 2 0,4-2 0,-1 1 0,1-1 0,0-2 0,0 0 0,0 0 0,-2 2 0,1 1 0,-1-1 0,0 1 0,1-1 0,-1-1 0,2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34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38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40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5 24575,'4'0'0,"0"0"0,-1 0 0,-1 0 0,0 0 0,0 0 0,0 0 0,0 0 0,0 0 0,0 0 0,0 0 0,0-1 0,0 0 0,-1 0 0,1 0 0,0 1 0,0-1 0,-1 2 0,0 0 0,-1 2 0,0-1 0,0 0 0,0 0 0,0 1 0,0-1 0,0 0 0,0 0 0,0 0 0,0 0 0,-1 1 0,0-1 0,-1 0 0,1 0 0,-1-1 0,1 1 0,-1-2 0,2 2 0,-2-1 0,1 0 0,0 0 0,-1-1 0,0 1 0,0-1 0,0 0 0,0 0 0,0 0 0,0 0 0,-1 0 0,1 0 0,0 0 0,0 0 0,0 0 0,0 0 0,0 0 0,-1 0 0,1 0 0,0 0 0,1 1 0,-1-1 0,2 2 0,-2-2 0,1 2 0,-2-1 0,2 1 0,-1 0 0,2 0 0,-2-1 0,1 1 0,-1-1 0,0 0 0,-1-1 0,2 0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8:54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40.7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43.4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55.8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56.7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57.77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19:53:58.7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231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34e829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34e829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12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f4624e76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5f4624e76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7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5f4624e7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5f4624e76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06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0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5f4624e7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5f4624e7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4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8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039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022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234e829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234e829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78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3429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766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5f4624e7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5f4624e7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9286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/>
          </a:p>
        </p:txBody>
      </p:sp>
    </p:spTree>
    <p:extLst>
      <p:ext uri="{BB962C8B-B14F-4D97-AF65-F5344CB8AC3E}">
        <p14:creationId xmlns:p14="http://schemas.microsoft.com/office/powerpoint/2010/main" val="249180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5f4624e76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5f4624e76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29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6b14b630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6b14b630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033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6b14b630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6b14b630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308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6b14b630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6b14b630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62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6b14b630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6b14b630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67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34e829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34e829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4853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34e829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34e829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82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.xml"/><Relationship Id="rId21" Type="http://schemas.openxmlformats.org/officeDocument/2006/relationships/customXml" Target="../ink/ink11.xml"/><Relationship Id="rId42" Type="http://schemas.openxmlformats.org/officeDocument/2006/relationships/customXml" Target="../ink/ink23.xml"/><Relationship Id="rId63" Type="http://schemas.openxmlformats.org/officeDocument/2006/relationships/customXml" Target="../ink/ink41.xml"/><Relationship Id="rId84" Type="http://schemas.openxmlformats.org/officeDocument/2006/relationships/image" Target="../media/image50.png"/><Relationship Id="rId138" Type="http://schemas.openxmlformats.org/officeDocument/2006/relationships/customXml" Target="../ink/ink105.xml"/><Relationship Id="rId107" Type="http://schemas.openxmlformats.org/officeDocument/2006/relationships/customXml" Target="../ink/ink81.xml"/><Relationship Id="rId11" Type="http://schemas.openxmlformats.org/officeDocument/2006/relationships/customXml" Target="../ink/ink4.xml"/><Relationship Id="rId32" Type="http://schemas.openxmlformats.org/officeDocument/2006/relationships/image" Target="../media/image40.png"/><Relationship Id="rId53" Type="http://schemas.openxmlformats.org/officeDocument/2006/relationships/customXml" Target="../ink/ink31.xml"/><Relationship Id="rId74" Type="http://schemas.openxmlformats.org/officeDocument/2006/relationships/customXml" Target="../ink/ink50.xml"/><Relationship Id="rId128" Type="http://schemas.openxmlformats.org/officeDocument/2006/relationships/image" Target="../media/image52.png"/><Relationship Id="rId149" Type="http://schemas.openxmlformats.org/officeDocument/2006/relationships/customXml" Target="../ink/ink116.xml"/><Relationship Id="rId5" Type="http://schemas.openxmlformats.org/officeDocument/2006/relationships/image" Target="../media/image34.jpeg"/><Relationship Id="rId95" Type="http://schemas.openxmlformats.org/officeDocument/2006/relationships/customXml" Target="../ink/ink69.xml"/><Relationship Id="rId22" Type="http://schemas.openxmlformats.org/officeDocument/2006/relationships/image" Target="../media/image35.png"/><Relationship Id="rId43" Type="http://schemas.openxmlformats.org/officeDocument/2006/relationships/customXml" Target="../ink/ink24.xml"/><Relationship Id="rId64" Type="http://schemas.openxmlformats.org/officeDocument/2006/relationships/customXml" Target="../ink/ink42.xml"/><Relationship Id="rId118" Type="http://schemas.openxmlformats.org/officeDocument/2006/relationships/customXml" Target="../ink/ink92.xml"/><Relationship Id="rId139" Type="http://schemas.openxmlformats.org/officeDocument/2006/relationships/customXml" Target="../ink/ink106.xml"/><Relationship Id="rId80" Type="http://schemas.openxmlformats.org/officeDocument/2006/relationships/customXml" Target="../ink/ink56.xml"/><Relationship Id="rId85" Type="http://schemas.openxmlformats.org/officeDocument/2006/relationships/customXml" Target="../ink/ink59.xml"/><Relationship Id="rId150" Type="http://schemas.openxmlformats.org/officeDocument/2006/relationships/customXml" Target="../ink/ink117.xml"/><Relationship Id="rId155" Type="http://schemas.openxmlformats.org/officeDocument/2006/relationships/customXml" Target="../ink/ink122.xml"/><Relationship Id="rId12" Type="http://schemas.openxmlformats.org/officeDocument/2006/relationships/customXml" Target="../ink/ink5.xml"/><Relationship Id="rId17" Type="http://schemas.openxmlformats.org/officeDocument/2006/relationships/customXml" Target="../ink/ink9.xml"/><Relationship Id="rId33" Type="http://schemas.openxmlformats.org/officeDocument/2006/relationships/customXml" Target="../ink/ink17.xml"/><Relationship Id="rId38" Type="http://schemas.openxmlformats.org/officeDocument/2006/relationships/image" Target="../media/image42.png"/><Relationship Id="rId59" Type="http://schemas.openxmlformats.org/officeDocument/2006/relationships/customXml" Target="../ink/ink37.xml"/><Relationship Id="rId103" Type="http://schemas.openxmlformats.org/officeDocument/2006/relationships/customXml" Target="../ink/ink77.xml"/><Relationship Id="rId108" Type="http://schemas.openxmlformats.org/officeDocument/2006/relationships/customXml" Target="../ink/ink82.xml"/><Relationship Id="rId124" Type="http://schemas.openxmlformats.org/officeDocument/2006/relationships/customXml" Target="../ink/ink97.xml"/><Relationship Id="rId129" Type="http://schemas.openxmlformats.org/officeDocument/2006/relationships/customXml" Target="../ink/ink101.xml"/><Relationship Id="rId54" Type="http://schemas.openxmlformats.org/officeDocument/2006/relationships/customXml" Target="../ink/ink32.xml"/><Relationship Id="rId70" Type="http://schemas.openxmlformats.org/officeDocument/2006/relationships/customXml" Target="../ink/ink46.xml"/><Relationship Id="rId75" Type="http://schemas.openxmlformats.org/officeDocument/2006/relationships/customXml" Target="../ink/ink51.xml"/><Relationship Id="rId91" Type="http://schemas.openxmlformats.org/officeDocument/2006/relationships/customXml" Target="../ink/ink65.xml"/><Relationship Id="rId96" Type="http://schemas.openxmlformats.org/officeDocument/2006/relationships/customXml" Target="../ink/ink70.xml"/><Relationship Id="rId140" Type="http://schemas.openxmlformats.org/officeDocument/2006/relationships/customXml" Target="../ink/ink107.xml"/><Relationship Id="rId145" Type="http://schemas.openxmlformats.org/officeDocument/2006/relationships/customXml" Target="../ink/ink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23" Type="http://schemas.openxmlformats.org/officeDocument/2006/relationships/customXml" Target="../ink/ink12.xml"/><Relationship Id="rId28" Type="http://schemas.openxmlformats.org/officeDocument/2006/relationships/image" Target="../media/image38.png"/><Relationship Id="rId49" Type="http://schemas.openxmlformats.org/officeDocument/2006/relationships/image" Target="../media/image46.png"/><Relationship Id="rId114" Type="http://schemas.openxmlformats.org/officeDocument/2006/relationships/customXml" Target="../ink/ink88.xml"/><Relationship Id="rId119" Type="http://schemas.openxmlformats.org/officeDocument/2006/relationships/image" Target="../media/image51.png"/><Relationship Id="rId44" Type="http://schemas.openxmlformats.org/officeDocument/2006/relationships/image" Target="../media/image44.png"/><Relationship Id="rId60" Type="http://schemas.openxmlformats.org/officeDocument/2006/relationships/customXml" Target="../ink/ink38.xml"/><Relationship Id="rId65" Type="http://schemas.openxmlformats.org/officeDocument/2006/relationships/customXml" Target="../ink/ink43.xml"/><Relationship Id="rId81" Type="http://schemas.openxmlformats.org/officeDocument/2006/relationships/customXml" Target="../ink/ink57.xml"/><Relationship Id="rId86" Type="http://schemas.openxmlformats.org/officeDocument/2006/relationships/customXml" Target="../ink/ink60.xml"/><Relationship Id="rId130" Type="http://schemas.openxmlformats.org/officeDocument/2006/relationships/image" Target="../media/image53.png"/><Relationship Id="rId135" Type="http://schemas.openxmlformats.org/officeDocument/2006/relationships/image" Target="../media/image56.png"/><Relationship Id="rId151" Type="http://schemas.openxmlformats.org/officeDocument/2006/relationships/customXml" Target="../ink/ink118.xml"/><Relationship Id="rId156" Type="http://schemas.openxmlformats.org/officeDocument/2006/relationships/customXml" Target="../ink/ink123.xml"/><Relationship Id="rId13" Type="http://schemas.openxmlformats.org/officeDocument/2006/relationships/customXml" Target="../ink/ink6.xml"/><Relationship Id="rId18" Type="http://schemas.openxmlformats.org/officeDocument/2006/relationships/image" Target="../media/image330.png"/><Relationship Id="rId39" Type="http://schemas.openxmlformats.org/officeDocument/2006/relationships/customXml" Target="../ink/ink21.xml"/><Relationship Id="rId109" Type="http://schemas.openxmlformats.org/officeDocument/2006/relationships/customXml" Target="../ink/ink83.xml"/><Relationship Id="rId34" Type="http://schemas.openxmlformats.org/officeDocument/2006/relationships/customXml" Target="../ink/ink18.xml"/><Relationship Id="rId50" Type="http://schemas.openxmlformats.org/officeDocument/2006/relationships/customXml" Target="../ink/ink28.xml"/><Relationship Id="rId55" Type="http://schemas.openxmlformats.org/officeDocument/2006/relationships/customXml" Target="../ink/ink33.xml"/><Relationship Id="rId76" Type="http://schemas.openxmlformats.org/officeDocument/2006/relationships/customXml" Target="../ink/ink52.xml"/><Relationship Id="rId97" Type="http://schemas.openxmlformats.org/officeDocument/2006/relationships/customXml" Target="../ink/ink71.xml"/><Relationship Id="rId104" Type="http://schemas.openxmlformats.org/officeDocument/2006/relationships/customXml" Target="../ink/ink78.xml"/><Relationship Id="rId120" Type="http://schemas.openxmlformats.org/officeDocument/2006/relationships/customXml" Target="../ink/ink93.xml"/><Relationship Id="rId125" Type="http://schemas.openxmlformats.org/officeDocument/2006/relationships/customXml" Target="../ink/ink98.xml"/><Relationship Id="rId141" Type="http://schemas.openxmlformats.org/officeDocument/2006/relationships/customXml" Target="../ink/ink108.xml"/><Relationship Id="rId146" Type="http://schemas.openxmlformats.org/officeDocument/2006/relationships/customXml" Target="../ink/ink113.xml"/><Relationship Id="rId7" Type="http://schemas.openxmlformats.org/officeDocument/2006/relationships/customXml" Target="../ink/ink1.xml"/><Relationship Id="rId71" Type="http://schemas.openxmlformats.org/officeDocument/2006/relationships/customXml" Target="../ink/ink47.xml"/><Relationship Id="rId92" Type="http://schemas.openxmlformats.org/officeDocument/2006/relationships/customXml" Target="../ink/ink66.xml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15.xml"/><Relationship Id="rId24" Type="http://schemas.openxmlformats.org/officeDocument/2006/relationships/image" Target="../media/image36.png"/><Relationship Id="rId40" Type="http://schemas.openxmlformats.org/officeDocument/2006/relationships/image" Target="../media/image43.png"/><Relationship Id="rId45" Type="http://schemas.openxmlformats.org/officeDocument/2006/relationships/customXml" Target="../ink/ink25.xml"/><Relationship Id="rId66" Type="http://schemas.openxmlformats.org/officeDocument/2006/relationships/image" Target="../media/image47.png"/><Relationship Id="rId87" Type="http://schemas.openxmlformats.org/officeDocument/2006/relationships/customXml" Target="../ink/ink61.xml"/><Relationship Id="rId110" Type="http://schemas.openxmlformats.org/officeDocument/2006/relationships/customXml" Target="../ink/ink84.xml"/><Relationship Id="rId115" Type="http://schemas.openxmlformats.org/officeDocument/2006/relationships/customXml" Target="../ink/ink89.xml"/><Relationship Id="rId131" Type="http://schemas.openxmlformats.org/officeDocument/2006/relationships/customXml" Target="../ink/ink102.xml"/><Relationship Id="rId136" Type="http://schemas.openxmlformats.org/officeDocument/2006/relationships/customXml" Target="../ink/ink104.xml"/><Relationship Id="rId157" Type="http://schemas.openxmlformats.org/officeDocument/2006/relationships/customXml" Target="../ink/ink124.xml"/><Relationship Id="rId61" Type="http://schemas.openxmlformats.org/officeDocument/2006/relationships/customXml" Target="../ink/ink39.xml"/><Relationship Id="rId82" Type="http://schemas.openxmlformats.org/officeDocument/2006/relationships/image" Target="../media/image49.png"/><Relationship Id="rId152" Type="http://schemas.openxmlformats.org/officeDocument/2006/relationships/customXml" Target="../ink/ink119.xml"/><Relationship Id="rId19" Type="http://schemas.openxmlformats.org/officeDocument/2006/relationships/customXml" Target="../ink/ink10.xml"/><Relationship Id="rId14" Type="http://schemas.openxmlformats.org/officeDocument/2006/relationships/customXml" Target="../ink/ink7.xml"/><Relationship Id="rId30" Type="http://schemas.openxmlformats.org/officeDocument/2006/relationships/image" Target="../media/image39.png"/><Relationship Id="rId35" Type="http://schemas.openxmlformats.org/officeDocument/2006/relationships/customXml" Target="../ink/ink19.xml"/><Relationship Id="rId56" Type="http://schemas.openxmlformats.org/officeDocument/2006/relationships/customXml" Target="../ink/ink34.xml"/><Relationship Id="rId77" Type="http://schemas.openxmlformats.org/officeDocument/2006/relationships/customXml" Target="../ink/ink53.xml"/><Relationship Id="rId100" Type="http://schemas.openxmlformats.org/officeDocument/2006/relationships/customXml" Target="../ink/ink74.xml"/><Relationship Id="rId105" Type="http://schemas.openxmlformats.org/officeDocument/2006/relationships/customXml" Target="../ink/ink79.xml"/><Relationship Id="rId126" Type="http://schemas.openxmlformats.org/officeDocument/2006/relationships/customXml" Target="../ink/ink99.xml"/><Relationship Id="rId147" Type="http://schemas.openxmlformats.org/officeDocument/2006/relationships/customXml" Target="../ink/ink114.xml"/><Relationship Id="rId8" Type="http://schemas.openxmlformats.org/officeDocument/2006/relationships/image" Target="../media/image310.png"/><Relationship Id="rId51" Type="http://schemas.openxmlformats.org/officeDocument/2006/relationships/customXml" Target="../ink/ink29.xml"/><Relationship Id="rId72" Type="http://schemas.openxmlformats.org/officeDocument/2006/relationships/customXml" Target="../ink/ink48.xml"/><Relationship Id="rId93" Type="http://schemas.openxmlformats.org/officeDocument/2006/relationships/customXml" Target="../ink/ink67.xml"/><Relationship Id="rId98" Type="http://schemas.openxmlformats.org/officeDocument/2006/relationships/customXml" Target="../ink/ink72.xml"/><Relationship Id="rId121" Type="http://schemas.openxmlformats.org/officeDocument/2006/relationships/customXml" Target="../ink/ink94.xml"/><Relationship Id="rId142" Type="http://schemas.openxmlformats.org/officeDocument/2006/relationships/customXml" Target="../ink/ink109.xml"/><Relationship Id="rId3" Type="http://schemas.openxmlformats.org/officeDocument/2006/relationships/image" Target="../media/image32.png"/><Relationship Id="rId25" Type="http://schemas.openxmlformats.org/officeDocument/2006/relationships/customXml" Target="../ink/ink13.xml"/><Relationship Id="rId46" Type="http://schemas.openxmlformats.org/officeDocument/2006/relationships/image" Target="../media/image45.png"/><Relationship Id="rId67" Type="http://schemas.openxmlformats.org/officeDocument/2006/relationships/customXml" Target="../ink/ink44.xml"/><Relationship Id="rId116" Type="http://schemas.openxmlformats.org/officeDocument/2006/relationships/customXml" Target="../ink/ink90.xml"/><Relationship Id="rId137" Type="http://schemas.openxmlformats.org/officeDocument/2006/relationships/image" Target="../media/image57.png"/><Relationship Id="rId158" Type="http://schemas.openxmlformats.org/officeDocument/2006/relationships/image" Target="../media/image58.png"/><Relationship Id="rId20" Type="http://schemas.openxmlformats.org/officeDocument/2006/relationships/image" Target="../media/image34.png"/><Relationship Id="rId41" Type="http://schemas.openxmlformats.org/officeDocument/2006/relationships/customXml" Target="../ink/ink22.xml"/><Relationship Id="rId62" Type="http://schemas.openxmlformats.org/officeDocument/2006/relationships/customXml" Target="../ink/ink40.xml"/><Relationship Id="rId83" Type="http://schemas.openxmlformats.org/officeDocument/2006/relationships/customXml" Target="../ink/ink58.xml"/><Relationship Id="rId88" Type="http://schemas.openxmlformats.org/officeDocument/2006/relationships/customXml" Target="../ink/ink62.xml"/><Relationship Id="rId111" Type="http://schemas.openxmlformats.org/officeDocument/2006/relationships/customXml" Target="../ink/ink85.xml"/><Relationship Id="rId132" Type="http://schemas.openxmlformats.org/officeDocument/2006/relationships/image" Target="../media/image54.png"/><Relationship Id="rId153" Type="http://schemas.openxmlformats.org/officeDocument/2006/relationships/customXml" Target="../ink/ink120.xml"/><Relationship Id="rId15" Type="http://schemas.openxmlformats.org/officeDocument/2006/relationships/customXml" Target="../ink/ink8.xml"/><Relationship Id="rId36" Type="http://schemas.openxmlformats.org/officeDocument/2006/relationships/image" Target="../media/image41.png"/><Relationship Id="rId57" Type="http://schemas.openxmlformats.org/officeDocument/2006/relationships/customXml" Target="../ink/ink35.xml"/><Relationship Id="rId106" Type="http://schemas.openxmlformats.org/officeDocument/2006/relationships/customXml" Target="../ink/ink80.xml"/><Relationship Id="rId127" Type="http://schemas.openxmlformats.org/officeDocument/2006/relationships/customXml" Target="../ink/ink100.xml"/><Relationship Id="rId10" Type="http://schemas.openxmlformats.org/officeDocument/2006/relationships/customXml" Target="../ink/ink3.xml"/><Relationship Id="rId31" Type="http://schemas.openxmlformats.org/officeDocument/2006/relationships/customXml" Target="../ink/ink16.xml"/><Relationship Id="rId52" Type="http://schemas.openxmlformats.org/officeDocument/2006/relationships/customXml" Target="../ink/ink30.xml"/><Relationship Id="rId73" Type="http://schemas.openxmlformats.org/officeDocument/2006/relationships/customXml" Target="../ink/ink49.xml"/><Relationship Id="rId78" Type="http://schemas.openxmlformats.org/officeDocument/2006/relationships/customXml" Target="../ink/ink54.xml"/><Relationship Id="rId94" Type="http://schemas.openxmlformats.org/officeDocument/2006/relationships/customXml" Target="../ink/ink68.xml"/><Relationship Id="rId99" Type="http://schemas.openxmlformats.org/officeDocument/2006/relationships/customXml" Target="../ink/ink73.xml"/><Relationship Id="rId101" Type="http://schemas.openxmlformats.org/officeDocument/2006/relationships/customXml" Target="../ink/ink75.xml"/><Relationship Id="rId122" Type="http://schemas.openxmlformats.org/officeDocument/2006/relationships/customXml" Target="../ink/ink95.xml"/><Relationship Id="rId143" Type="http://schemas.openxmlformats.org/officeDocument/2006/relationships/customXml" Target="../ink/ink110.xml"/><Relationship Id="rId148" Type="http://schemas.openxmlformats.org/officeDocument/2006/relationships/customXml" Target="../ink/ink115.xml"/><Relationship Id="rId4" Type="http://schemas.openxmlformats.org/officeDocument/2006/relationships/image" Target="../media/image33.png"/><Relationship Id="rId9" Type="http://schemas.openxmlformats.org/officeDocument/2006/relationships/customXml" Target="../ink/ink2.xml"/><Relationship Id="rId26" Type="http://schemas.openxmlformats.org/officeDocument/2006/relationships/image" Target="../media/image37.png"/><Relationship Id="rId47" Type="http://schemas.openxmlformats.org/officeDocument/2006/relationships/customXml" Target="../ink/ink26.xml"/><Relationship Id="rId68" Type="http://schemas.openxmlformats.org/officeDocument/2006/relationships/image" Target="../media/image48.png"/><Relationship Id="rId89" Type="http://schemas.openxmlformats.org/officeDocument/2006/relationships/customXml" Target="../ink/ink63.xml"/><Relationship Id="rId112" Type="http://schemas.openxmlformats.org/officeDocument/2006/relationships/customXml" Target="../ink/ink86.xml"/><Relationship Id="rId133" Type="http://schemas.openxmlformats.org/officeDocument/2006/relationships/customXml" Target="../ink/ink103.xml"/><Relationship Id="rId154" Type="http://schemas.openxmlformats.org/officeDocument/2006/relationships/customXml" Target="../ink/ink121.xml"/><Relationship Id="rId16" Type="http://schemas.openxmlformats.org/officeDocument/2006/relationships/image" Target="../media/image320.png"/><Relationship Id="rId37" Type="http://schemas.openxmlformats.org/officeDocument/2006/relationships/customXml" Target="../ink/ink20.xml"/><Relationship Id="rId58" Type="http://schemas.openxmlformats.org/officeDocument/2006/relationships/customXml" Target="../ink/ink36.xml"/><Relationship Id="rId79" Type="http://schemas.openxmlformats.org/officeDocument/2006/relationships/customXml" Target="../ink/ink55.xml"/><Relationship Id="rId102" Type="http://schemas.openxmlformats.org/officeDocument/2006/relationships/customXml" Target="../ink/ink76.xml"/><Relationship Id="rId123" Type="http://schemas.openxmlformats.org/officeDocument/2006/relationships/customXml" Target="../ink/ink96.xml"/><Relationship Id="rId144" Type="http://schemas.openxmlformats.org/officeDocument/2006/relationships/customXml" Target="../ink/ink111.xml"/><Relationship Id="rId90" Type="http://schemas.openxmlformats.org/officeDocument/2006/relationships/customXml" Target="../ink/ink64.xml"/><Relationship Id="rId27" Type="http://schemas.openxmlformats.org/officeDocument/2006/relationships/customXml" Target="../ink/ink14.xml"/><Relationship Id="rId48" Type="http://schemas.openxmlformats.org/officeDocument/2006/relationships/customXml" Target="../ink/ink27.xml"/><Relationship Id="rId69" Type="http://schemas.openxmlformats.org/officeDocument/2006/relationships/customXml" Target="../ink/ink45.xml"/><Relationship Id="rId113" Type="http://schemas.openxmlformats.org/officeDocument/2006/relationships/customXml" Target="../ink/ink87.xml"/><Relationship Id="rId13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130.xml"/><Relationship Id="rId3" Type="http://schemas.openxmlformats.org/officeDocument/2006/relationships/customXml" Target="../ink/ink125.xml"/><Relationship Id="rId7" Type="http://schemas.openxmlformats.org/officeDocument/2006/relationships/customXml" Target="../ink/ink127.xm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129.xml"/><Relationship Id="rId5" Type="http://schemas.openxmlformats.org/officeDocument/2006/relationships/customXml" Target="../ink/ink126.xml"/><Relationship Id="rId15" Type="http://schemas.openxmlformats.org/officeDocument/2006/relationships/image" Target="../media/image67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128.xml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62698" y="1368592"/>
            <a:ext cx="8981433" cy="205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555"/>
              <a:buNone/>
            </a:pPr>
            <a:r>
              <a:rPr lang="en" sz="4500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The Plant Doctor: </a:t>
            </a:r>
            <a:br>
              <a:rPr lang="en" sz="4500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4500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Monitoring Plant Health </a:t>
            </a:r>
            <a:r>
              <a:rPr lang="en" sz="4500" b="1" dirty="0">
                <a:solidFill>
                  <a:srgbClr val="38761D"/>
                </a:solidFill>
              </a:rPr>
              <a:t>with Machine Learning</a:t>
            </a:r>
            <a:endParaRPr sz="4500" b="1" dirty="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293114" y="3206915"/>
            <a:ext cx="8520600" cy="19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252"/>
              <a:buNone/>
            </a:pPr>
            <a:endParaRPr sz="2388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252"/>
              <a:buNone/>
            </a:pPr>
            <a:r>
              <a:rPr lang="en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Patra Holmes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252"/>
              <a:buNone/>
            </a:pPr>
            <a:r>
              <a:rPr lang="en" sz="1400" b="1" dirty="0">
                <a:solidFill>
                  <a:schemeClr val="dk1"/>
                </a:solidFill>
              </a:rPr>
              <a:t>San Francisco State University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252"/>
              <a:buNone/>
            </a:pPr>
            <a:endParaRPr lang="en" sz="1816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4185"/>
              <a:buNone/>
            </a:pPr>
            <a:r>
              <a:rPr lang="en" sz="1816" dirty="0">
                <a:solidFill>
                  <a:schemeClr val="bg2"/>
                </a:solidFill>
              </a:rPr>
              <a:t>July 30</a:t>
            </a:r>
            <a:r>
              <a:rPr lang="en" sz="1816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, 2021</a:t>
            </a:r>
            <a:endParaRPr sz="1816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77844"/>
            <a:ext cx="1348500" cy="1774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5500" y="3370986"/>
            <a:ext cx="1348500" cy="1774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B85D150A-B43C-CD4F-862D-846F1002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03" y="673853"/>
            <a:ext cx="1640937" cy="58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7F65FC77-1B1E-5544-9F00-17CEE80A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349" y="673853"/>
            <a:ext cx="653236" cy="60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go&#10;&#10;Description automatically generated">
            <a:extLst>
              <a:ext uri="{FF2B5EF4-FFF2-40B4-BE49-F238E27FC236}">
                <a16:creationId xmlns:a16="http://schemas.microsoft.com/office/drawing/2014/main" id="{519044F7-379C-C14B-82AE-357A46EBF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145" y="1196313"/>
            <a:ext cx="421960" cy="4219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iagram&#10;&#10;Description automatically generated">
            <a:extLst>
              <a:ext uri="{FF2B5EF4-FFF2-40B4-BE49-F238E27FC236}">
                <a16:creationId xmlns:a16="http://schemas.microsoft.com/office/drawing/2014/main" id="{A42DC4EA-9DB7-7E4C-88AE-FC4A36A8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2725" y="-111366"/>
            <a:ext cx="971573" cy="9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3E735-7E0F-D843-BD44-37030F7079A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" y="1265891"/>
            <a:ext cx="653236" cy="282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5E787-B4DC-F847-892E-3ED1EF0AD35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6798"/>
            <a:ext cx="2533809" cy="696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9BA701-E091-6F46-9C4E-C3503A7260C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669" y="1273516"/>
            <a:ext cx="613831" cy="299520"/>
          </a:xfrm>
          <a:prstGeom prst="rect">
            <a:avLst/>
          </a:prstGeom>
        </p:spPr>
      </p:pic>
      <p:pic>
        <p:nvPicPr>
          <p:cNvPr id="16" name="Google Shape;58;p1">
            <a:extLst>
              <a:ext uri="{FF2B5EF4-FFF2-40B4-BE49-F238E27FC236}">
                <a16:creationId xmlns:a16="http://schemas.microsoft.com/office/drawing/2014/main" id="{B968C049-670A-3E4B-B5F9-B79BD8901D52}"/>
              </a:ext>
            </a:extLst>
          </p:cNvPr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1249" y="0"/>
            <a:ext cx="1342751" cy="173595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57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24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1) E</a:t>
            </a:r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nvironmental Science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5C19ED-9584-E24A-8EEF-596450FA6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6" r="-1"/>
          <a:stretch/>
        </p:blipFill>
        <p:spPr>
          <a:xfrm>
            <a:off x="6021337" y="241675"/>
            <a:ext cx="2643507" cy="3989920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4EB731-3803-714E-A3E2-2B4594678A79}"/>
              </a:ext>
            </a:extLst>
          </p:cNvPr>
          <p:cNvSpPr txBox="1"/>
          <p:nvPr/>
        </p:nvSpPr>
        <p:spPr>
          <a:xfrm>
            <a:off x="5904619" y="4330309"/>
            <a:ext cx="324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pH sample with corresponding plot on a standard curve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AFCA35-F41D-4FE3-9AC2-CAEEB760955B}"/>
              </a:ext>
            </a:extLst>
          </p:cNvPr>
          <p:cNvGrpSpPr/>
          <p:nvPr/>
        </p:nvGrpSpPr>
        <p:grpSpPr>
          <a:xfrm>
            <a:off x="32500" y="723138"/>
            <a:ext cx="5796280" cy="4347210"/>
            <a:chOff x="32500" y="723138"/>
            <a:chExt cx="5796280" cy="43472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531611-504F-4B44-B5CF-0A8379D9E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0" y="723138"/>
              <a:ext cx="5796280" cy="434721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A19BD-7037-4A41-8C85-CF221DE17E6B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3" y="3374422"/>
              <a:ext cx="2090357" cy="0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346FD4-A0AE-F949-ACB4-C9B3D7C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788920" y="3374422"/>
              <a:ext cx="0" cy="1316450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DC0A54-E8B0-F44E-8419-239D99345819}"/>
                </a:ext>
              </a:extLst>
            </p:cNvPr>
            <p:cNvSpPr txBox="1"/>
            <p:nvPr/>
          </p:nvSpPr>
          <p:spPr>
            <a:xfrm>
              <a:off x="889672" y="905256"/>
              <a:ext cx="424279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OAK-D pH Sample - Hue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716745-1FDF-714F-A51C-6E7ED93F9E5D}"/>
                </a:ext>
              </a:extLst>
            </p:cNvPr>
            <p:cNvSpPr txBox="1"/>
            <p:nvPr/>
          </p:nvSpPr>
          <p:spPr>
            <a:xfrm>
              <a:off x="889672" y="2605842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</a:t>
              </a:r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E4A0C5D5-9F5B-4A07-923E-D730175F789A}"/>
                </a:ext>
              </a:extLst>
            </p:cNvPr>
            <p:cNvSpPr/>
            <p:nvPr/>
          </p:nvSpPr>
          <p:spPr>
            <a:xfrm rot="2150028">
              <a:off x="708342" y="2845956"/>
              <a:ext cx="242438" cy="4546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D8C6C9-9729-4653-9209-28895809A68C}"/>
                </a:ext>
              </a:extLst>
            </p:cNvPr>
            <p:cNvSpPr/>
            <p:nvPr/>
          </p:nvSpPr>
          <p:spPr>
            <a:xfrm flipH="1">
              <a:off x="562216" y="3328524"/>
              <a:ext cx="64294" cy="9179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264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435325" y="712799"/>
            <a:ext cx="8520600" cy="1174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101600" lvl="0">
              <a:buSzPts val="2000"/>
            </a:pPr>
            <a:r>
              <a:rPr lang="en-US" sz="1600" dirty="0"/>
              <a:t>OK – Green leaves are an indication of chlorophyll</a:t>
            </a:r>
          </a:p>
          <a:p>
            <a:pPr marL="101600" lvl="0">
              <a:buSzPts val="2000"/>
            </a:pPr>
            <a:r>
              <a:rPr lang="en-US" sz="1600" dirty="0"/>
              <a:t>BETTER – Normalized Difference Vegetation Index (NDVI)</a:t>
            </a:r>
          </a:p>
        </p:txBody>
      </p:sp>
      <p:sp>
        <p:nvSpPr>
          <p:cNvPr id="142" name="Google Shape;142;p21"/>
          <p:cNvSpPr txBox="1"/>
          <p:nvPr/>
        </p:nvSpPr>
        <p:spPr>
          <a:xfrm>
            <a:off x="364383" y="306876"/>
            <a:ext cx="65991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2500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2) Spectral Imaging</a:t>
            </a:r>
            <a:endParaRPr sz="2500" dirty="0"/>
          </a:p>
        </p:txBody>
      </p:sp>
      <p:pic>
        <p:nvPicPr>
          <p:cNvPr id="17" name="Google Shape;149;p22">
            <a:extLst>
              <a:ext uri="{FF2B5EF4-FFF2-40B4-BE49-F238E27FC236}">
                <a16:creationId xmlns:a16="http://schemas.microsoft.com/office/drawing/2014/main" id="{2B1176D7-3BE1-2940-88E0-BA3CE3BFC1F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851" y="1886989"/>
            <a:ext cx="3629453" cy="236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3;p22">
            <a:extLst>
              <a:ext uri="{FF2B5EF4-FFF2-40B4-BE49-F238E27FC236}">
                <a16:creationId xmlns:a16="http://schemas.microsoft.com/office/drawing/2014/main" id="{0AEE4D26-2452-A048-B7C0-E67064628981}"/>
              </a:ext>
            </a:extLst>
          </p:cNvPr>
          <p:cNvSpPr txBox="1"/>
          <p:nvPr/>
        </p:nvSpPr>
        <p:spPr>
          <a:xfrm>
            <a:off x="5154183" y="4494746"/>
            <a:ext cx="36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ysClr val="windowText" lastClr="000000"/>
                </a:solidFill>
              </a:rPr>
              <a:t>Healthier plant             Higher NDVI</a:t>
            </a:r>
            <a:endParaRPr b="1" dirty="0">
              <a:solidFill>
                <a:sysClr val="windowText" lastClr="000000"/>
              </a:solidFill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BBA47E8-1784-BC4B-BFE2-5EF9296D8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28925" y="2259113"/>
            <a:ext cx="3476196" cy="2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9F576364-AA6F-F74C-8920-52DD5EF18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3931" y="4302319"/>
            <a:ext cx="3151291" cy="65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2050F271-CB0F-E84B-8A32-DF6FC54911EF}"/>
              </a:ext>
            </a:extLst>
          </p:cNvPr>
          <p:cNvSpPr/>
          <p:nvPr/>
        </p:nvSpPr>
        <p:spPr>
          <a:xfrm>
            <a:off x="6639018" y="4591276"/>
            <a:ext cx="324465" cy="195798"/>
          </a:xfrm>
          <a:prstGeom prst="rightArrow">
            <a:avLst/>
          </a:prstGeom>
          <a:solidFill>
            <a:srgbClr val="3189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6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92679" y="117988"/>
            <a:ext cx="3384488" cy="149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Spectral Imaging: Tracking Chlorophyll Content</a:t>
            </a:r>
            <a:endParaRPr dirty="0"/>
          </a:p>
        </p:txBody>
      </p:sp>
      <p:sp>
        <p:nvSpPr>
          <p:cNvPr id="164" name="Google Shape;164;p23"/>
          <p:cNvSpPr txBox="1"/>
          <p:nvPr/>
        </p:nvSpPr>
        <p:spPr>
          <a:xfrm>
            <a:off x="733600" y="4162625"/>
            <a:ext cx="538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40777-D421-7C4F-8765-B9B4C23EAB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239" y="117988"/>
            <a:ext cx="5437438" cy="4490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DA04D-0ED2-2A46-BCB5-903EBEF50C1D}"/>
              </a:ext>
            </a:extLst>
          </p:cNvPr>
          <p:cNvSpPr txBox="1"/>
          <p:nvPr/>
        </p:nvSpPr>
        <p:spPr>
          <a:xfrm>
            <a:off x="4572000" y="117988"/>
            <a:ext cx="36679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NDVI measured over 2 weeks without water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80DF5F5-C14B-444C-9D32-2395F7F94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3600" y="1543257"/>
            <a:ext cx="2111476" cy="5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C13C9-3102-6B42-81A7-3A2098A805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88169" y="2551422"/>
            <a:ext cx="2490805" cy="1664208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2C903C-A682-D14C-BD83-A7F5513A99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552440" y="2551421"/>
            <a:ext cx="2490807" cy="1664211"/>
          </a:xfrm>
          <a:prstGeom prst="round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7B3217-38E1-4A4E-A838-22B5DC76E5E4}"/>
              </a:ext>
            </a:extLst>
          </p:cNvPr>
          <p:cNvSpPr txBox="1"/>
          <p:nvPr/>
        </p:nvSpPr>
        <p:spPr>
          <a:xfrm rot="16200000">
            <a:off x="3514840" y="2110726"/>
            <a:ext cx="6142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NDVI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E29F8-6209-6546-9BD1-7587EC16FAF2}"/>
              </a:ext>
            </a:extLst>
          </p:cNvPr>
          <p:cNvSpPr txBox="1"/>
          <p:nvPr/>
        </p:nvSpPr>
        <p:spPr>
          <a:xfrm>
            <a:off x="4109047" y="4288100"/>
            <a:ext cx="47000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0         1         3        5         7         9       10       12      13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62E545-B898-324B-BD03-A8128644B044}"/>
              </a:ext>
            </a:extLst>
          </p:cNvPr>
          <p:cNvSpPr txBox="1"/>
          <p:nvPr/>
        </p:nvSpPr>
        <p:spPr>
          <a:xfrm>
            <a:off x="5557045" y="4608828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Days without water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90F42-7885-7145-945F-6384C0CF4C3B}"/>
              </a:ext>
            </a:extLst>
          </p:cNvPr>
          <p:cNvSpPr txBox="1"/>
          <p:nvPr/>
        </p:nvSpPr>
        <p:spPr>
          <a:xfrm>
            <a:off x="602314" y="462892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9AAE5-86AC-AC4F-B60A-72E82AF7EBC7}"/>
              </a:ext>
            </a:extLst>
          </p:cNvPr>
          <p:cNvSpPr txBox="1"/>
          <p:nvPr/>
        </p:nvSpPr>
        <p:spPr>
          <a:xfrm>
            <a:off x="2471472" y="460882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5F131A-5CE8-7E4D-A18D-D1016EF6A067}"/>
              </a:ext>
            </a:extLst>
          </p:cNvPr>
          <p:cNvGrpSpPr/>
          <p:nvPr/>
        </p:nvGrpSpPr>
        <p:grpSpPr>
          <a:xfrm>
            <a:off x="4317110" y="648203"/>
            <a:ext cx="233775" cy="447319"/>
            <a:chOff x="4317110" y="648203"/>
            <a:chExt cx="233775" cy="4473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E11756-7034-9C4A-9288-BD227EDB1475}"/>
                    </a:ext>
                  </a:extLst>
                </p14:cNvPr>
                <p14:cNvContentPartPr/>
                <p14:nvPr/>
              </p14:nvContentPartPr>
              <p14:xfrm>
                <a:off x="4550525" y="1095162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E11756-7034-9C4A-9288-BD227EDB14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87525" y="10325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4EA4EE-88BD-7244-BCB9-62CC1D409D2D}"/>
                    </a:ext>
                  </a:extLst>
                </p14:cNvPr>
                <p14:cNvContentPartPr/>
                <p14:nvPr/>
              </p14:nvContentPartPr>
              <p14:xfrm>
                <a:off x="4445630" y="987683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4EA4EE-88BD-7244-BCB9-62CC1D409D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82630" y="9246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FA48A9-20E7-7F40-B627-FAC7A7E59E9C}"/>
                    </a:ext>
                  </a:extLst>
                </p14:cNvPr>
                <p14:cNvContentPartPr/>
                <p14:nvPr/>
              </p14:nvContentPartPr>
              <p14:xfrm>
                <a:off x="4422230" y="930803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FA48A9-20E7-7F40-B627-FAC7A7E59E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59590" y="867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7BDBD40-A6D8-CE4C-AF1F-B766C58C1D4D}"/>
                    </a:ext>
                  </a:extLst>
                </p14:cNvPr>
                <p14:cNvContentPartPr/>
                <p14:nvPr/>
              </p14:nvContentPartPr>
              <p14:xfrm>
                <a:off x="4405670" y="863123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7BDBD40-A6D8-CE4C-AF1F-B766C58C1D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42670" y="8004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E58EA1-6F2B-104A-ABE8-95D86004CFE8}"/>
                    </a:ext>
                  </a:extLst>
                </p14:cNvPr>
                <p14:cNvContentPartPr/>
                <p14:nvPr/>
              </p14:nvContentPartPr>
              <p14:xfrm>
                <a:off x="4393430" y="825683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E58EA1-6F2B-104A-ABE8-95D86004CF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30790" y="7626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C4C73D-61E5-CD4B-BFC0-3174D5682C95}"/>
                    </a:ext>
                  </a:extLst>
                </p14:cNvPr>
                <p14:cNvContentPartPr/>
                <p14:nvPr/>
              </p14:nvContentPartPr>
              <p14:xfrm>
                <a:off x="4341590" y="717323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C4C73D-61E5-CD4B-BFC0-3174D5682C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8950" y="6543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2B4312-1E80-9540-90BD-3ED33FEB73FB}"/>
                    </a:ext>
                  </a:extLst>
                </p14:cNvPr>
                <p14:cNvContentPartPr/>
                <p14:nvPr/>
              </p14:nvContentPartPr>
              <p14:xfrm>
                <a:off x="4317110" y="648203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2B4312-1E80-9540-90BD-3ED33FEB73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54110" y="5855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05DD5C9-B4F1-6F4D-946F-C6D9565B3D9C}"/>
                  </a:ext>
                </a:extLst>
              </p14:cNvPr>
              <p14:cNvContentPartPr/>
              <p14:nvPr/>
            </p14:nvContentPartPr>
            <p14:xfrm>
              <a:off x="4586390" y="1357763"/>
              <a:ext cx="597240" cy="567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05DD5C9-B4F1-6F4D-946F-C6D9565B3D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23750" y="1295123"/>
                <a:ext cx="7228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6E5795D-A296-CF4D-94A4-DB899E7F570E}"/>
                  </a:ext>
                </a:extLst>
              </p14:cNvPr>
              <p14:cNvContentPartPr/>
              <p14:nvPr/>
            </p14:nvContentPartPr>
            <p14:xfrm>
              <a:off x="5351390" y="2052203"/>
              <a:ext cx="620640" cy="847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6E5795D-A296-CF4D-94A4-DB899E7F57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88390" y="1989203"/>
                <a:ext cx="746280" cy="9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2834ED3-3D58-4B46-A389-9895035D5E40}"/>
                  </a:ext>
                </a:extLst>
              </p14:cNvPr>
              <p14:cNvContentPartPr/>
              <p14:nvPr/>
            </p14:nvContentPartPr>
            <p14:xfrm>
              <a:off x="6258590" y="2837363"/>
              <a:ext cx="476280" cy="333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2834ED3-3D58-4B46-A389-9895035D5E4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95590" y="2774723"/>
                <a:ext cx="60192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07FCE40-ACB0-1740-82B8-2D5D0BD9568C}"/>
                  </a:ext>
                </a:extLst>
              </p14:cNvPr>
              <p14:cNvContentPartPr/>
              <p14:nvPr/>
            </p14:nvContentPartPr>
            <p14:xfrm>
              <a:off x="6864830" y="3395150"/>
              <a:ext cx="111600" cy="209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07FCE40-ACB0-1740-82B8-2D5D0BD9568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01830" y="3332510"/>
                <a:ext cx="2372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2084CA3-2312-FC45-82A5-536603783332}"/>
                  </a:ext>
                </a:extLst>
              </p14:cNvPr>
              <p14:cNvContentPartPr/>
              <p14:nvPr/>
            </p14:nvContentPartPr>
            <p14:xfrm>
              <a:off x="7293590" y="3524750"/>
              <a:ext cx="514080" cy="143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2084CA3-2312-FC45-82A5-53660378333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30590" y="3462110"/>
                <a:ext cx="6397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A3873C8-3C4A-244C-A7DE-08D03F69F42D}"/>
                  </a:ext>
                </a:extLst>
              </p14:cNvPr>
              <p14:cNvContentPartPr/>
              <p14:nvPr/>
            </p14:nvContentPartPr>
            <p14:xfrm>
              <a:off x="8123750" y="3512510"/>
              <a:ext cx="341280" cy="68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A3873C8-3C4A-244C-A7DE-08D03F69F42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0750" y="3449510"/>
                <a:ext cx="4669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26719E5-888A-EC48-BB83-E24AA4A468F4}"/>
                  </a:ext>
                </a:extLst>
              </p14:cNvPr>
              <p14:cNvContentPartPr/>
              <p14:nvPr/>
            </p14:nvContentPartPr>
            <p14:xfrm>
              <a:off x="4574007" y="1245559"/>
              <a:ext cx="34560" cy="29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26719E5-888A-EC48-BB83-E24AA4A468F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69687" y="1241239"/>
                <a:ext cx="432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9D778DB-67A5-ED4F-99FF-8C0E71304DE4}"/>
                  </a:ext>
                </a:extLst>
              </p14:cNvPr>
              <p14:cNvContentPartPr/>
              <p14:nvPr/>
            </p14:nvContentPartPr>
            <p14:xfrm>
              <a:off x="4572180" y="1234835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9D778DB-67A5-ED4F-99FF-8C0E71304DE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67860" y="123051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498D732-44C8-2E48-957B-B9F1B4237FF3}"/>
                  </a:ext>
                </a:extLst>
              </p14:cNvPr>
              <p14:cNvContentPartPr/>
              <p14:nvPr/>
            </p14:nvContentPartPr>
            <p14:xfrm>
              <a:off x="4549500" y="1180115"/>
              <a:ext cx="28800" cy="31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498D732-44C8-2E48-957B-B9F1B4237FF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45180" y="1175795"/>
                <a:ext cx="3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4B54DD2-90A6-F747-AF22-98338AA3B001}"/>
                  </a:ext>
                </a:extLst>
              </p14:cNvPr>
              <p14:cNvContentPartPr/>
              <p14:nvPr/>
            </p14:nvContentPartPr>
            <p14:xfrm>
              <a:off x="4559940" y="1208195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4B54DD2-90A6-F747-AF22-98338AA3B00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55620" y="120387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6B21C5B-F821-1E45-A2B7-406B6AC86B95}"/>
                  </a:ext>
                </a:extLst>
              </p14:cNvPr>
              <p14:cNvContentPartPr/>
              <p14:nvPr/>
            </p14:nvContentPartPr>
            <p14:xfrm>
              <a:off x="4560660" y="1204595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6B21C5B-F821-1E45-A2B7-406B6AC86B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56340" y="120027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1FA8A1C-901E-5142-98DD-532477D91CCB}"/>
                  </a:ext>
                </a:extLst>
              </p14:cNvPr>
              <p14:cNvContentPartPr/>
              <p14:nvPr/>
            </p14:nvContentPartPr>
            <p14:xfrm>
              <a:off x="5354100" y="1946620"/>
              <a:ext cx="28440" cy="313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1FA8A1C-901E-5142-98DD-532477D91CC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49780" y="1942300"/>
                <a:ext cx="37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EC7727B-DA1E-6E47-9445-D6656A1B161B}"/>
                  </a:ext>
                </a:extLst>
              </p14:cNvPr>
              <p14:cNvContentPartPr/>
              <p14:nvPr/>
            </p14:nvContentPartPr>
            <p14:xfrm>
              <a:off x="5259420" y="1888660"/>
              <a:ext cx="25560" cy="20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EC7727B-DA1E-6E47-9445-D6656A1B161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55100" y="1884340"/>
                <a:ext cx="342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233" name="Ink 9232">
                <a:extLst>
                  <a:ext uri="{FF2B5EF4-FFF2-40B4-BE49-F238E27FC236}">
                    <a16:creationId xmlns:a16="http://schemas.microsoft.com/office/drawing/2014/main" id="{B410446D-0DCC-4E47-A543-013116B04CDD}"/>
                  </a:ext>
                </a:extLst>
              </p14:cNvPr>
              <p14:cNvContentPartPr/>
              <p14:nvPr/>
            </p14:nvContentPartPr>
            <p14:xfrm>
              <a:off x="6126885" y="2852830"/>
              <a:ext cx="60120" cy="24480"/>
            </p14:xfrm>
          </p:contentPart>
        </mc:Choice>
        <mc:Fallback xmlns="">
          <p:pic>
            <p:nvPicPr>
              <p:cNvPr id="9233" name="Ink 9232">
                <a:extLst>
                  <a:ext uri="{FF2B5EF4-FFF2-40B4-BE49-F238E27FC236}">
                    <a16:creationId xmlns:a16="http://schemas.microsoft.com/office/drawing/2014/main" id="{B410446D-0DCC-4E47-A543-013116B04CD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22565" y="2848510"/>
                <a:ext cx="687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258" name="Ink 9257">
                <a:extLst>
                  <a:ext uri="{FF2B5EF4-FFF2-40B4-BE49-F238E27FC236}">
                    <a16:creationId xmlns:a16="http://schemas.microsoft.com/office/drawing/2014/main" id="{55B16CD6-581F-D943-85D2-B3E7D1DFFDD3}"/>
                  </a:ext>
                </a:extLst>
              </p14:cNvPr>
              <p14:cNvContentPartPr/>
              <p14:nvPr/>
            </p14:nvContentPartPr>
            <p14:xfrm>
              <a:off x="6773805" y="3304990"/>
              <a:ext cx="360" cy="360"/>
            </p14:xfrm>
          </p:contentPart>
        </mc:Choice>
        <mc:Fallback xmlns="">
          <p:pic>
            <p:nvPicPr>
              <p:cNvPr id="9258" name="Ink 9257">
                <a:extLst>
                  <a:ext uri="{FF2B5EF4-FFF2-40B4-BE49-F238E27FC236}">
                    <a16:creationId xmlns:a16="http://schemas.microsoft.com/office/drawing/2014/main" id="{55B16CD6-581F-D943-85D2-B3E7D1DFFDD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69485" y="33006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260" name="Ink 9259">
                <a:extLst>
                  <a:ext uri="{FF2B5EF4-FFF2-40B4-BE49-F238E27FC236}">
                    <a16:creationId xmlns:a16="http://schemas.microsoft.com/office/drawing/2014/main" id="{5C7AC08E-8376-554A-ACE3-DC11FBBB9E1B}"/>
                  </a:ext>
                </a:extLst>
              </p14:cNvPr>
              <p14:cNvContentPartPr/>
              <p14:nvPr/>
            </p14:nvContentPartPr>
            <p14:xfrm>
              <a:off x="7106085" y="3557710"/>
              <a:ext cx="360" cy="360"/>
            </p14:xfrm>
          </p:contentPart>
        </mc:Choice>
        <mc:Fallback xmlns="">
          <p:pic>
            <p:nvPicPr>
              <p:cNvPr id="9260" name="Ink 9259">
                <a:extLst>
                  <a:ext uri="{FF2B5EF4-FFF2-40B4-BE49-F238E27FC236}">
                    <a16:creationId xmlns:a16="http://schemas.microsoft.com/office/drawing/2014/main" id="{5C7AC08E-8376-554A-ACE3-DC11FBBB9E1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01765" y="35533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271" name="Ink 9270">
                <a:extLst>
                  <a:ext uri="{FF2B5EF4-FFF2-40B4-BE49-F238E27FC236}">
                    <a16:creationId xmlns:a16="http://schemas.microsoft.com/office/drawing/2014/main" id="{79BF2F07-A775-4840-950C-AE43F3E794F6}"/>
                  </a:ext>
                </a:extLst>
              </p14:cNvPr>
              <p14:cNvContentPartPr/>
              <p14:nvPr/>
            </p14:nvContentPartPr>
            <p14:xfrm>
              <a:off x="7036965" y="3527110"/>
              <a:ext cx="79200" cy="46080"/>
            </p14:xfrm>
          </p:contentPart>
        </mc:Choice>
        <mc:Fallback xmlns="">
          <p:pic>
            <p:nvPicPr>
              <p:cNvPr id="9271" name="Ink 9270">
                <a:extLst>
                  <a:ext uri="{FF2B5EF4-FFF2-40B4-BE49-F238E27FC236}">
                    <a16:creationId xmlns:a16="http://schemas.microsoft.com/office/drawing/2014/main" id="{79BF2F07-A775-4840-950C-AE43F3E794F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32645" y="3522790"/>
                <a:ext cx="878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272" name="Ink 9271">
                <a:extLst>
                  <a:ext uri="{FF2B5EF4-FFF2-40B4-BE49-F238E27FC236}">
                    <a16:creationId xmlns:a16="http://schemas.microsoft.com/office/drawing/2014/main" id="{1C16D18F-0B1A-074C-8014-9FD99D1A5A57}"/>
                  </a:ext>
                </a:extLst>
              </p14:cNvPr>
              <p14:cNvContentPartPr/>
              <p14:nvPr/>
            </p14:nvContentPartPr>
            <p14:xfrm>
              <a:off x="7039845" y="3519550"/>
              <a:ext cx="64080" cy="49320"/>
            </p14:xfrm>
          </p:contentPart>
        </mc:Choice>
        <mc:Fallback xmlns="">
          <p:pic>
            <p:nvPicPr>
              <p:cNvPr id="9272" name="Ink 9271">
                <a:extLst>
                  <a:ext uri="{FF2B5EF4-FFF2-40B4-BE49-F238E27FC236}">
                    <a16:creationId xmlns:a16="http://schemas.microsoft.com/office/drawing/2014/main" id="{1C16D18F-0B1A-074C-8014-9FD99D1A5A5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35525" y="3515230"/>
                <a:ext cx="727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275" name="Ink 9274">
                <a:extLst>
                  <a:ext uri="{FF2B5EF4-FFF2-40B4-BE49-F238E27FC236}">
                    <a16:creationId xmlns:a16="http://schemas.microsoft.com/office/drawing/2014/main" id="{63F5EDA4-7458-FC4D-8861-7BDBC93A077C}"/>
                  </a:ext>
                </a:extLst>
              </p14:cNvPr>
              <p14:cNvContentPartPr/>
              <p14:nvPr/>
            </p14:nvContentPartPr>
            <p14:xfrm>
              <a:off x="7134885" y="3558070"/>
              <a:ext cx="360" cy="360"/>
            </p14:xfrm>
          </p:contentPart>
        </mc:Choice>
        <mc:Fallback xmlns="">
          <p:pic>
            <p:nvPicPr>
              <p:cNvPr id="9275" name="Ink 9274">
                <a:extLst>
                  <a:ext uri="{FF2B5EF4-FFF2-40B4-BE49-F238E27FC236}">
                    <a16:creationId xmlns:a16="http://schemas.microsoft.com/office/drawing/2014/main" id="{63F5EDA4-7458-FC4D-8861-7BDBC93A077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30565" y="35537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87" name="Ink 9286">
                <a:extLst>
                  <a:ext uri="{FF2B5EF4-FFF2-40B4-BE49-F238E27FC236}">
                    <a16:creationId xmlns:a16="http://schemas.microsoft.com/office/drawing/2014/main" id="{0C6475A8-3BC8-2549-A6E2-32ECB9FAD64B}"/>
                  </a:ext>
                </a:extLst>
              </p14:cNvPr>
              <p14:cNvContentPartPr/>
              <p14:nvPr/>
            </p14:nvContentPartPr>
            <p14:xfrm>
              <a:off x="7137765" y="3561670"/>
              <a:ext cx="82800" cy="55440"/>
            </p14:xfrm>
          </p:contentPart>
        </mc:Choice>
        <mc:Fallback xmlns="">
          <p:pic>
            <p:nvPicPr>
              <p:cNvPr id="9287" name="Ink 9286">
                <a:extLst>
                  <a:ext uri="{FF2B5EF4-FFF2-40B4-BE49-F238E27FC236}">
                    <a16:creationId xmlns:a16="http://schemas.microsoft.com/office/drawing/2014/main" id="{0C6475A8-3BC8-2549-A6E2-32ECB9FAD64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33445" y="3557350"/>
                <a:ext cx="9144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0" name="Group 9289">
            <a:extLst>
              <a:ext uri="{FF2B5EF4-FFF2-40B4-BE49-F238E27FC236}">
                <a16:creationId xmlns:a16="http://schemas.microsoft.com/office/drawing/2014/main" id="{E25097B1-E207-D749-865D-A4E5A5D9A6B6}"/>
              </a:ext>
            </a:extLst>
          </p:cNvPr>
          <p:cNvGrpSpPr/>
          <p:nvPr/>
        </p:nvGrpSpPr>
        <p:grpSpPr>
          <a:xfrm>
            <a:off x="6042285" y="2855350"/>
            <a:ext cx="96480" cy="38880"/>
            <a:chOff x="6042285" y="2855350"/>
            <a:chExt cx="96480" cy="3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BD68765-654B-4B44-880F-F1E7998D7175}"/>
                    </a:ext>
                  </a:extLst>
                </p14:cNvPr>
                <p14:cNvContentPartPr/>
                <p14:nvPr/>
              </p14:nvContentPartPr>
              <p14:xfrm>
                <a:off x="6110685" y="2875150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BD68765-654B-4B44-880F-F1E7998D717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06365" y="28708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093353B-5E4D-8E41-812F-9044EDC59E8F}"/>
                    </a:ext>
                  </a:extLst>
                </p14:cNvPr>
                <p14:cNvContentPartPr/>
                <p14:nvPr/>
              </p14:nvContentPartPr>
              <p14:xfrm>
                <a:off x="6109965" y="2872630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093353B-5E4D-8E41-812F-9044EDC59E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05645" y="28683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9E99F98-97F1-7F4D-A15F-6367486C4ADE}"/>
                    </a:ext>
                  </a:extLst>
                </p14:cNvPr>
                <p14:cNvContentPartPr/>
                <p14:nvPr/>
              </p14:nvContentPartPr>
              <p14:xfrm>
                <a:off x="6108165" y="2869750"/>
                <a:ext cx="360" cy="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9E99F98-97F1-7F4D-A15F-6367486C4A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03845" y="28654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2ECA26D-CBFD-D145-ABB6-E54D4BABED01}"/>
                    </a:ext>
                  </a:extLst>
                </p14:cNvPr>
                <p14:cNvContentPartPr/>
                <p14:nvPr/>
              </p14:nvContentPartPr>
              <p14:xfrm>
                <a:off x="6106725" y="2867950"/>
                <a:ext cx="36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2ECA26D-CBFD-D145-ABB6-E54D4BABED0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02405" y="28636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72D8FC5-BF09-6642-B265-919189C2041E}"/>
                    </a:ext>
                  </a:extLst>
                </p14:cNvPr>
                <p14:cNvContentPartPr/>
                <p14:nvPr/>
              </p14:nvContentPartPr>
              <p14:xfrm>
                <a:off x="6106725" y="2865070"/>
                <a:ext cx="360" cy="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72D8FC5-BF09-6642-B265-919189C204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02405" y="28607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7AE70FE-2BAF-504D-8FB8-17E02E43BF41}"/>
                    </a:ext>
                  </a:extLst>
                </p14:cNvPr>
                <p14:cNvContentPartPr/>
                <p14:nvPr/>
              </p14:nvContentPartPr>
              <p14:xfrm>
                <a:off x="6104925" y="2863270"/>
                <a:ext cx="36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7AE70FE-2BAF-504D-8FB8-17E02E43BF4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00605" y="28589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84ECFA9-3757-5447-9A8A-2C083EF74EB5}"/>
                    </a:ext>
                  </a:extLst>
                </p14:cNvPr>
                <p14:cNvContentPartPr/>
                <p14:nvPr/>
              </p14:nvContentPartPr>
              <p14:xfrm>
                <a:off x="6131565" y="2856790"/>
                <a:ext cx="36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84ECFA9-3757-5447-9A8A-2C083EF74E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27245" y="28524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216" name="Ink 9215">
                  <a:extLst>
                    <a:ext uri="{FF2B5EF4-FFF2-40B4-BE49-F238E27FC236}">
                      <a16:creationId xmlns:a16="http://schemas.microsoft.com/office/drawing/2014/main" id="{DA5B8CED-7322-444F-AFB5-201C6D6E7D9E}"/>
                    </a:ext>
                  </a:extLst>
                </p14:cNvPr>
                <p14:cNvContentPartPr/>
                <p14:nvPr/>
              </p14:nvContentPartPr>
              <p14:xfrm>
                <a:off x="6131565" y="2856790"/>
                <a:ext cx="360" cy="360"/>
              </p14:xfrm>
            </p:contentPart>
          </mc:Choice>
          <mc:Fallback xmlns="">
            <p:pic>
              <p:nvPicPr>
                <p:cNvPr id="9216" name="Ink 9215">
                  <a:extLst>
                    <a:ext uri="{FF2B5EF4-FFF2-40B4-BE49-F238E27FC236}">
                      <a16:creationId xmlns:a16="http://schemas.microsoft.com/office/drawing/2014/main" id="{DA5B8CED-7322-444F-AFB5-201C6D6E7D9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27245" y="28524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219" name="Ink 9218">
                  <a:extLst>
                    <a:ext uri="{FF2B5EF4-FFF2-40B4-BE49-F238E27FC236}">
                      <a16:creationId xmlns:a16="http://schemas.microsoft.com/office/drawing/2014/main" id="{0E9100BF-B287-D242-AB91-C178D595BB77}"/>
                    </a:ext>
                  </a:extLst>
                </p14:cNvPr>
                <p14:cNvContentPartPr/>
                <p14:nvPr/>
              </p14:nvContentPartPr>
              <p14:xfrm>
                <a:off x="6132285" y="2860750"/>
                <a:ext cx="360" cy="360"/>
              </p14:xfrm>
            </p:contentPart>
          </mc:Choice>
          <mc:Fallback xmlns="">
            <p:pic>
              <p:nvPicPr>
                <p:cNvPr id="9219" name="Ink 9218">
                  <a:extLst>
                    <a:ext uri="{FF2B5EF4-FFF2-40B4-BE49-F238E27FC236}">
                      <a16:creationId xmlns:a16="http://schemas.microsoft.com/office/drawing/2014/main" id="{0E9100BF-B287-D242-AB91-C178D595BB7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27965" y="28564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221" name="Ink 9220">
                  <a:extLst>
                    <a:ext uri="{FF2B5EF4-FFF2-40B4-BE49-F238E27FC236}">
                      <a16:creationId xmlns:a16="http://schemas.microsoft.com/office/drawing/2014/main" id="{162048FF-3F6E-7D41-A73C-E843A861C86D}"/>
                    </a:ext>
                  </a:extLst>
                </p14:cNvPr>
                <p14:cNvContentPartPr/>
                <p14:nvPr/>
              </p14:nvContentPartPr>
              <p14:xfrm>
                <a:off x="6135165" y="2864350"/>
                <a:ext cx="360" cy="360"/>
              </p14:xfrm>
            </p:contentPart>
          </mc:Choice>
          <mc:Fallback xmlns="">
            <p:pic>
              <p:nvPicPr>
                <p:cNvPr id="9221" name="Ink 9220">
                  <a:extLst>
                    <a:ext uri="{FF2B5EF4-FFF2-40B4-BE49-F238E27FC236}">
                      <a16:creationId xmlns:a16="http://schemas.microsoft.com/office/drawing/2014/main" id="{162048FF-3F6E-7D41-A73C-E843A861C8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30845" y="28600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223" name="Ink 9222">
                  <a:extLst>
                    <a:ext uri="{FF2B5EF4-FFF2-40B4-BE49-F238E27FC236}">
                      <a16:creationId xmlns:a16="http://schemas.microsoft.com/office/drawing/2014/main" id="{7020C1C1-66D6-6A45-AA20-D8CCF891CCA5}"/>
                    </a:ext>
                  </a:extLst>
                </p14:cNvPr>
                <p14:cNvContentPartPr/>
                <p14:nvPr/>
              </p14:nvContentPartPr>
              <p14:xfrm>
                <a:off x="6138405" y="2870470"/>
                <a:ext cx="360" cy="360"/>
              </p14:xfrm>
            </p:contentPart>
          </mc:Choice>
          <mc:Fallback xmlns="">
            <p:pic>
              <p:nvPicPr>
                <p:cNvPr id="9223" name="Ink 9222">
                  <a:extLst>
                    <a:ext uri="{FF2B5EF4-FFF2-40B4-BE49-F238E27FC236}">
                      <a16:creationId xmlns:a16="http://schemas.microsoft.com/office/drawing/2014/main" id="{7020C1C1-66D6-6A45-AA20-D8CCF891CC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34085" y="2866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225" name="Ink 9224">
                  <a:extLst>
                    <a:ext uri="{FF2B5EF4-FFF2-40B4-BE49-F238E27FC236}">
                      <a16:creationId xmlns:a16="http://schemas.microsoft.com/office/drawing/2014/main" id="{9DB77DC1-4C34-114B-8CC2-2FB7759F1CDE}"/>
                    </a:ext>
                  </a:extLst>
                </p14:cNvPr>
                <p14:cNvContentPartPr/>
                <p14:nvPr/>
              </p14:nvContentPartPr>
              <p14:xfrm>
                <a:off x="6129765" y="2863630"/>
                <a:ext cx="360" cy="360"/>
              </p14:xfrm>
            </p:contentPart>
          </mc:Choice>
          <mc:Fallback xmlns="">
            <p:pic>
              <p:nvPicPr>
                <p:cNvPr id="9225" name="Ink 9224">
                  <a:extLst>
                    <a:ext uri="{FF2B5EF4-FFF2-40B4-BE49-F238E27FC236}">
                      <a16:creationId xmlns:a16="http://schemas.microsoft.com/office/drawing/2014/main" id="{9DB77DC1-4C34-114B-8CC2-2FB7759F1C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25445" y="28593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227" name="Ink 9226">
                  <a:extLst>
                    <a:ext uri="{FF2B5EF4-FFF2-40B4-BE49-F238E27FC236}">
                      <a16:creationId xmlns:a16="http://schemas.microsoft.com/office/drawing/2014/main" id="{3346C1CD-3E41-3A4A-89DB-BE09AC81DDDC}"/>
                    </a:ext>
                  </a:extLst>
                </p14:cNvPr>
                <p14:cNvContentPartPr/>
                <p14:nvPr/>
              </p14:nvContentPartPr>
              <p14:xfrm>
                <a:off x="6133365" y="2867950"/>
                <a:ext cx="360" cy="360"/>
              </p14:xfrm>
            </p:contentPart>
          </mc:Choice>
          <mc:Fallback xmlns="">
            <p:pic>
              <p:nvPicPr>
                <p:cNvPr id="9227" name="Ink 9226">
                  <a:extLst>
                    <a:ext uri="{FF2B5EF4-FFF2-40B4-BE49-F238E27FC236}">
                      <a16:creationId xmlns:a16="http://schemas.microsoft.com/office/drawing/2014/main" id="{3346C1CD-3E41-3A4A-89DB-BE09AC81DD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29045" y="28636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229" name="Ink 9228">
                  <a:extLst>
                    <a:ext uri="{FF2B5EF4-FFF2-40B4-BE49-F238E27FC236}">
                      <a16:creationId xmlns:a16="http://schemas.microsoft.com/office/drawing/2014/main" id="{2790740D-9CA2-1248-A338-DCFBB2B23AC7}"/>
                    </a:ext>
                  </a:extLst>
                </p14:cNvPr>
                <p14:cNvContentPartPr/>
                <p14:nvPr/>
              </p14:nvContentPartPr>
              <p14:xfrm>
                <a:off x="6130485" y="2862550"/>
                <a:ext cx="360" cy="360"/>
              </p14:xfrm>
            </p:contentPart>
          </mc:Choice>
          <mc:Fallback xmlns="">
            <p:pic>
              <p:nvPicPr>
                <p:cNvPr id="9229" name="Ink 9228">
                  <a:extLst>
                    <a:ext uri="{FF2B5EF4-FFF2-40B4-BE49-F238E27FC236}">
                      <a16:creationId xmlns:a16="http://schemas.microsoft.com/office/drawing/2014/main" id="{2790740D-9CA2-1248-A338-DCFBB2B23A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26165" y="28582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231" name="Ink 9230">
                  <a:extLst>
                    <a:ext uri="{FF2B5EF4-FFF2-40B4-BE49-F238E27FC236}">
                      <a16:creationId xmlns:a16="http://schemas.microsoft.com/office/drawing/2014/main" id="{A0882127-087E-A34D-BE8D-AE457CE3D5EE}"/>
                    </a:ext>
                  </a:extLst>
                </p14:cNvPr>
                <p14:cNvContentPartPr/>
                <p14:nvPr/>
              </p14:nvContentPartPr>
              <p14:xfrm>
                <a:off x="6130125" y="2861830"/>
                <a:ext cx="360" cy="360"/>
              </p14:xfrm>
            </p:contentPart>
          </mc:Choice>
          <mc:Fallback xmlns="">
            <p:pic>
              <p:nvPicPr>
                <p:cNvPr id="9231" name="Ink 9230">
                  <a:extLst>
                    <a:ext uri="{FF2B5EF4-FFF2-40B4-BE49-F238E27FC236}">
                      <a16:creationId xmlns:a16="http://schemas.microsoft.com/office/drawing/2014/main" id="{A0882127-087E-A34D-BE8D-AE457CE3D5E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25805" y="28575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289" name="Ink 9288">
                  <a:extLst>
                    <a:ext uri="{FF2B5EF4-FFF2-40B4-BE49-F238E27FC236}">
                      <a16:creationId xmlns:a16="http://schemas.microsoft.com/office/drawing/2014/main" id="{C33428C6-A467-2244-97EF-99A7F90947F5}"/>
                    </a:ext>
                  </a:extLst>
                </p14:cNvPr>
                <p14:cNvContentPartPr/>
                <p14:nvPr/>
              </p14:nvContentPartPr>
              <p14:xfrm>
                <a:off x="6042285" y="2855350"/>
                <a:ext cx="53280" cy="38880"/>
              </p14:xfrm>
            </p:contentPart>
          </mc:Choice>
          <mc:Fallback xmlns="">
            <p:pic>
              <p:nvPicPr>
                <p:cNvPr id="9289" name="Ink 9288">
                  <a:extLst>
                    <a:ext uri="{FF2B5EF4-FFF2-40B4-BE49-F238E27FC236}">
                      <a16:creationId xmlns:a16="http://schemas.microsoft.com/office/drawing/2014/main" id="{C33428C6-A467-2244-97EF-99A7F90947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33285" y="2846710"/>
                  <a:ext cx="7092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291" name="Ink 9290">
                <a:extLst>
                  <a:ext uri="{FF2B5EF4-FFF2-40B4-BE49-F238E27FC236}">
                    <a16:creationId xmlns:a16="http://schemas.microsoft.com/office/drawing/2014/main" id="{69711752-CB8C-7B46-BF4B-45415266BBE9}"/>
                  </a:ext>
                </a:extLst>
              </p14:cNvPr>
              <p14:cNvContentPartPr/>
              <p14:nvPr/>
            </p14:nvContentPartPr>
            <p14:xfrm>
              <a:off x="6774525" y="3316150"/>
              <a:ext cx="25200" cy="19080"/>
            </p14:xfrm>
          </p:contentPart>
        </mc:Choice>
        <mc:Fallback xmlns="">
          <p:pic>
            <p:nvPicPr>
              <p:cNvPr id="9291" name="Ink 9290">
                <a:extLst>
                  <a:ext uri="{FF2B5EF4-FFF2-40B4-BE49-F238E27FC236}">
                    <a16:creationId xmlns:a16="http://schemas.microsoft.com/office/drawing/2014/main" id="{69711752-CB8C-7B46-BF4B-45415266BBE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765885" y="3307510"/>
                <a:ext cx="4284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4" name="Group 9293">
            <a:extLst>
              <a:ext uri="{FF2B5EF4-FFF2-40B4-BE49-F238E27FC236}">
                <a16:creationId xmlns:a16="http://schemas.microsoft.com/office/drawing/2014/main" id="{1DB2647A-1616-224F-9E99-2D5B9272990A}"/>
              </a:ext>
            </a:extLst>
          </p:cNvPr>
          <p:cNvGrpSpPr/>
          <p:nvPr/>
        </p:nvGrpSpPr>
        <p:grpSpPr>
          <a:xfrm>
            <a:off x="6719445" y="3260710"/>
            <a:ext cx="63000" cy="47160"/>
            <a:chOff x="6719445" y="3260710"/>
            <a:chExt cx="63000" cy="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235" name="Ink 9234">
                  <a:extLst>
                    <a:ext uri="{FF2B5EF4-FFF2-40B4-BE49-F238E27FC236}">
                      <a16:creationId xmlns:a16="http://schemas.microsoft.com/office/drawing/2014/main" id="{4A65B1D1-6A1D-8244-92D3-BB9832512A4D}"/>
                    </a:ext>
                  </a:extLst>
                </p14:cNvPr>
                <p14:cNvContentPartPr/>
                <p14:nvPr/>
              </p14:nvContentPartPr>
              <p14:xfrm>
                <a:off x="6756165" y="3283030"/>
                <a:ext cx="360" cy="360"/>
              </p14:xfrm>
            </p:contentPart>
          </mc:Choice>
          <mc:Fallback xmlns="">
            <p:pic>
              <p:nvPicPr>
                <p:cNvPr id="9235" name="Ink 9234">
                  <a:extLst>
                    <a:ext uri="{FF2B5EF4-FFF2-40B4-BE49-F238E27FC236}">
                      <a16:creationId xmlns:a16="http://schemas.microsoft.com/office/drawing/2014/main" id="{4A65B1D1-6A1D-8244-92D3-BB9832512A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51845" y="32787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236" name="Ink 9235">
                  <a:extLst>
                    <a:ext uri="{FF2B5EF4-FFF2-40B4-BE49-F238E27FC236}">
                      <a16:creationId xmlns:a16="http://schemas.microsoft.com/office/drawing/2014/main" id="{1B43B40A-03F4-FC4B-811C-BED636AADC8E}"/>
                    </a:ext>
                  </a:extLst>
                </p14:cNvPr>
                <p14:cNvContentPartPr/>
                <p14:nvPr/>
              </p14:nvContentPartPr>
              <p14:xfrm>
                <a:off x="6764445" y="3283390"/>
                <a:ext cx="360" cy="360"/>
              </p14:xfrm>
            </p:contentPart>
          </mc:Choice>
          <mc:Fallback xmlns="">
            <p:pic>
              <p:nvPicPr>
                <p:cNvPr id="9236" name="Ink 9235">
                  <a:extLst>
                    <a:ext uri="{FF2B5EF4-FFF2-40B4-BE49-F238E27FC236}">
                      <a16:creationId xmlns:a16="http://schemas.microsoft.com/office/drawing/2014/main" id="{1B43B40A-03F4-FC4B-811C-BED636AADC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60125" y="32790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238" name="Ink 9237">
                  <a:extLst>
                    <a:ext uri="{FF2B5EF4-FFF2-40B4-BE49-F238E27FC236}">
                      <a16:creationId xmlns:a16="http://schemas.microsoft.com/office/drawing/2014/main" id="{1369A6CB-C3A2-9043-9431-2A8E1B323CE0}"/>
                    </a:ext>
                  </a:extLst>
                </p14:cNvPr>
                <p14:cNvContentPartPr/>
                <p14:nvPr/>
              </p14:nvContentPartPr>
              <p14:xfrm>
                <a:off x="6769845" y="3282670"/>
                <a:ext cx="360" cy="360"/>
              </p14:xfrm>
            </p:contentPart>
          </mc:Choice>
          <mc:Fallback xmlns="">
            <p:pic>
              <p:nvPicPr>
                <p:cNvPr id="9238" name="Ink 9237">
                  <a:extLst>
                    <a:ext uri="{FF2B5EF4-FFF2-40B4-BE49-F238E27FC236}">
                      <a16:creationId xmlns:a16="http://schemas.microsoft.com/office/drawing/2014/main" id="{1369A6CB-C3A2-9043-9431-2A8E1B323C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65525" y="32783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40" name="Ink 9239">
                  <a:extLst>
                    <a:ext uri="{FF2B5EF4-FFF2-40B4-BE49-F238E27FC236}">
                      <a16:creationId xmlns:a16="http://schemas.microsoft.com/office/drawing/2014/main" id="{1845A055-667E-8E41-9952-BDAC52F13CA0}"/>
                    </a:ext>
                  </a:extLst>
                </p14:cNvPr>
                <p14:cNvContentPartPr/>
                <p14:nvPr/>
              </p14:nvContentPartPr>
              <p14:xfrm>
                <a:off x="6763365" y="3283390"/>
                <a:ext cx="360" cy="360"/>
              </p14:xfrm>
            </p:contentPart>
          </mc:Choice>
          <mc:Fallback xmlns="">
            <p:pic>
              <p:nvPicPr>
                <p:cNvPr id="9240" name="Ink 9239">
                  <a:extLst>
                    <a:ext uri="{FF2B5EF4-FFF2-40B4-BE49-F238E27FC236}">
                      <a16:creationId xmlns:a16="http://schemas.microsoft.com/office/drawing/2014/main" id="{1845A055-667E-8E41-9952-BDAC52F13CA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59045" y="32790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242" name="Ink 9241">
                  <a:extLst>
                    <a:ext uri="{FF2B5EF4-FFF2-40B4-BE49-F238E27FC236}">
                      <a16:creationId xmlns:a16="http://schemas.microsoft.com/office/drawing/2014/main" id="{55CC10FD-B271-DA41-A886-A512A9AF60E5}"/>
                    </a:ext>
                  </a:extLst>
                </p14:cNvPr>
                <p14:cNvContentPartPr/>
                <p14:nvPr/>
              </p14:nvContentPartPr>
              <p14:xfrm>
                <a:off x="6770925" y="3304630"/>
                <a:ext cx="360" cy="360"/>
              </p14:xfrm>
            </p:contentPart>
          </mc:Choice>
          <mc:Fallback xmlns="">
            <p:pic>
              <p:nvPicPr>
                <p:cNvPr id="9242" name="Ink 9241">
                  <a:extLst>
                    <a:ext uri="{FF2B5EF4-FFF2-40B4-BE49-F238E27FC236}">
                      <a16:creationId xmlns:a16="http://schemas.microsoft.com/office/drawing/2014/main" id="{55CC10FD-B271-DA41-A886-A512A9AF60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66605" y="33003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244" name="Ink 9243">
                  <a:extLst>
                    <a:ext uri="{FF2B5EF4-FFF2-40B4-BE49-F238E27FC236}">
                      <a16:creationId xmlns:a16="http://schemas.microsoft.com/office/drawing/2014/main" id="{71DBC4D9-4AF8-8D43-B224-89F84228D163}"/>
                    </a:ext>
                  </a:extLst>
                </p14:cNvPr>
                <p14:cNvContentPartPr/>
                <p14:nvPr/>
              </p14:nvContentPartPr>
              <p14:xfrm>
                <a:off x="6772365" y="3304630"/>
                <a:ext cx="360" cy="360"/>
              </p14:xfrm>
            </p:contentPart>
          </mc:Choice>
          <mc:Fallback xmlns="">
            <p:pic>
              <p:nvPicPr>
                <p:cNvPr id="9244" name="Ink 9243">
                  <a:extLst>
                    <a:ext uri="{FF2B5EF4-FFF2-40B4-BE49-F238E27FC236}">
                      <a16:creationId xmlns:a16="http://schemas.microsoft.com/office/drawing/2014/main" id="{71DBC4D9-4AF8-8D43-B224-89F84228D1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68045" y="33003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246" name="Ink 9245">
                  <a:extLst>
                    <a:ext uri="{FF2B5EF4-FFF2-40B4-BE49-F238E27FC236}">
                      <a16:creationId xmlns:a16="http://schemas.microsoft.com/office/drawing/2014/main" id="{E15C27A8-B544-8143-9586-D7E83DFC87E8}"/>
                    </a:ext>
                  </a:extLst>
                </p14:cNvPr>
                <p14:cNvContentPartPr/>
                <p14:nvPr/>
              </p14:nvContentPartPr>
              <p14:xfrm>
                <a:off x="6777765" y="3302470"/>
                <a:ext cx="360" cy="360"/>
              </p14:xfrm>
            </p:contentPart>
          </mc:Choice>
          <mc:Fallback xmlns="">
            <p:pic>
              <p:nvPicPr>
                <p:cNvPr id="9246" name="Ink 9245">
                  <a:extLst>
                    <a:ext uri="{FF2B5EF4-FFF2-40B4-BE49-F238E27FC236}">
                      <a16:creationId xmlns:a16="http://schemas.microsoft.com/office/drawing/2014/main" id="{E15C27A8-B544-8143-9586-D7E83DFC87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73445" y="3298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248" name="Ink 9247">
                  <a:extLst>
                    <a:ext uri="{FF2B5EF4-FFF2-40B4-BE49-F238E27FC236}">
                      <a16:creationId xmlns:a16="http://schemas.microsoft.com/office/drawing/2014/main" id="{13E2B20C-B4C3-A04E-B1D6-DB0D7FD37557}"/>
                    </a:ext>
                  </a:extLst>
                </p14:cNvPr>
                <p14:cNvContentPartPr/>
                <p14:nvPr/>
              </p14:nvContentPartPr>
              <p14:xfrm>
                <a:off x="6782085" y="3302470"/>
                <a:ext cx="360" cy="360"/>
              </p14:xfrm>
            </p:contentPart>
          </mc:Choice>
          <mc:Fallback xmlns="">
            <p:pic>
              <p:nvPicPr>
                <p:cNvPr id="9248" name="Ink 9247">
                  <a:extLst>
                    <a:ext uri="{FF2B5EF4-FFF2-40B4-BE49-F238E27FC236}">
                      <a16:creationId xmlns:a16="http://schemas.microsoft.com/office/drawing/2014/main" id="{13E2B20C-B4C3-A04E-B1D6-DB0D7FD3755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77765" y="329815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250" name="Ink 9249">
                  <a:extLst>
                    <a:ext uri="{FF2B5EF4-FFF2-40B4-BE49-F238E27FC236}">
                      <a16:creationId xmlns:a16="http://schemas.microsoft.com/office/drawing/2014/main" id="{97A0C0A5-4CBF-1D4A-8114-60E03CC9242B}"/>
                    </a:ext>
                  </a:extLst>
                </p14:cNvPr>
                <p14:cNvContentPartPr/>
                <p14:nvPr/>
              </p14:nvContentPartPr>
              <p14:xfrm>
                <a:off x="6777045" y="3303190"/>
                <a:ext cx="360" cy="360"/>
              </p14:xfrm>
            </p:contentPart>
          </mc:Choice>
          <mc:Fallback xmlns="">
            <p:pic>
              <p:nvPicPr>
                <p:cNvPr id="9250" name="Ink 9249">
                  <a:extLst>
                    <a:ext uri="{FF2B5EF4-FFF2-40B4-BE49-F238E27FC236}">
                      <a16:creationId xmlns:a16="http://schemas.microsoft.com/office/drawing/2014/main" id="{97A0C0A5-4CBF-1D4A-8114-60E03CC924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72725" y="3298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52" name="Ink 9251">
                  <a:extLst>
                    <a:ext uri="{FF2B5EF4-FFF2-40B4-BE49-F238E27FC236}">
                      <a16:creationId xmlns:a16="http://schemas.microsoft.com/office/drawing/2014/main" id="{2A538BB5-88EA-A74F-AF97-4568C2276A3E}"/>
                    </a:ext>
                  </a:extLst>
                </p14:cNvPr>
                <p14:cNvContentPartPr/>
                <p14:nvPr/>
              </p14:nvContentPartPr>
              <p14:xfrm>
                <a:off x="6775245" y="3299230"/>
                <a:ext cx="360" cy="360"/>
              </p14:xfrm>
            </p:contentPart>
          </mc:Choice>
          <mc:Fallback xmlns="">
            <p:pic>
              <p:nvPicPr>
                <p:cNvPr id="9252" name="Ink 9251">
                  <a:extLst>
                    <a:ext uri="{FF2B5EF4-FFF2-40B4-BE49-F238E27FC236}">
                      <a16:creationId xmlns:a16="http://schemas.microsoft.com/office/drawing/2014/main" id="{2A538BB5-88EA-A74F-AF97-4568C2276A3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70925" y="3294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254" name="Ink 9253">
                  <a:extLst>
                    <a:ext uri="{FF2B5EF4-FFF2-40B4-BE49-F238E27FC236}">
                      <a16:creationId xmlns:a16="http://schemas.microsoft.com/office/drawing/2014/main" id="{D7444BFD-8759-C945-876A-1B5C3D3E1CE5}"/>
                    </a:ext>
                  </a:extLst>
                </p14:cNvPr>
                <p14:cNvContentPartPr/>
                <p14:nvPr/>
              </p14:nvContentPartPr>
              <p14:xfrm>
                <a:off x="6772005" y="3307510"/>
                <a:ext cx="360" cy="360"/>
              </p14:xfrm>
            </p:contentPart>
          </mc:Choice>
          <mc:Fallback xmlns="">
            <p:pic>
              <p:nvPicPr>
                <p:cNvPr id="9254" name="Ink 9253">
                  <a:extLst>
                    <a:ext uri="{FF2B5EF4-FFF2-40B4-BE49-F238E27FC236}">
                      <a16:creationId xmlns:a16="http://schemas.microsoft.com/office/drawing/2014/main" id="{D7444BFD-8759-C945-876A-1B5C3D3E1C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67685" y="33031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256" name="Ink 9255">
                  <a:extLst>
                    <a:ext uri="{FF2B5EF4-FFF2-40B4-BE49-F238E27FC236}">
                      <a16:creationId xmlns:a16="http://schemas.microsoft.com/office/drawing/2014/main" id="{0645BE9A-8747-964C-BBFD-81A2E3CD42B7}"/>
                    </a:ext>
                  </a:extLst>
                </p14:cNvPr>
                <p14:cNvContentPartPr/>
                <p14:nvPr/>
              </p14:nvContentPartPr>
              <p14:xfrm>
                <a:off x="6774165" y="3303190"/>
                <a:ext cx="360" cy="360"/>
              </p14:xfrm>
            </p:contentPart>
          </mc:Choice>
          <mc:Fallback xmlns="">
            <p:pic>
              <p:nvPicPr>
                <p:cNvPr id="9256" name="Ink 9255">
                  <a:extLst>
                    <a:ext uri="{FF2B5EF4-FFF2-40B4-BE49-F238E27FC236}">
                      <a16:creationId xmlns:a16="http://schemas.microsoft.com/office/drawing/2014/main" id="{0645BE9A-8747-964C-BBFD-81A2E3CD42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69845" y="3298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293" name="Ink 9292">
                  <a:extLst>
                    <a:ext uri="{FF2B5EF4-FFF2-40B4-BE49-F238E27FC236}">
                      <a16:creationId xmlns:a16="http://schemas.microsoft.com/office/drawing/2014/main" id="{82BD46A6-FF79-5143-918F-7FC9722F84BA}"/>
                    </a:ext>
                  </a:extLst>
                </p14:cNvPr>
                <p14:cNvContentPartPr/>
                <p14:nvPr/>
              </p14:nvContentPartPr>
              <p14:xfrm>
                <a:off x="6719445" y="3260710"/>
                <a:ext cx="56880" cy="23040"/>
              </p14:xfrm>
            </p:contentPart>
          </mc:Choice>
          <mc:Fallback xmlns="">
            <p:pic>
              <p:nvPicPr>
                <p:cNvPr id="9293" name="Ink 9292">
                  <a:extLst>
                    <a:ext uri="{FF2B5EF4-FFF2-40B4-BE49-F238E27FC236}">
                      <a16:creationId xmlns:a16="http://schemas.microsoft.com/office/drawing/2014/main" id="{82BD46A6-FF79-5143-918F-7FC9722F84B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10805" y="3251710"/>
                  <a:ext cx="745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295" name="Ink 9294">
                <a:extLst>
                  <a:ext uri="{FF2B5EF4-FFF2-40B4-BE49-F238E27FC236}">
                    <a16:creationId xmlns:a16="http://schemas.microsoft.com/office/drawing/2014/main" id="{44BDDA91-0A1B-D148-9C40-67EDD5B7C7C6}"/>
                  </a:ext>
                </a:extLst>
              </p14:cNvPr>
              <p14:cNvContentPartPr/>
              <p14:nvPr/>
            </p14:nvContentPartPr>
            <p14:xfrm>
              <a:off x="7140285" y="3558790"/>
              <a:ext cx="360" cy="360"/>
            </p14:xfrm>
          </p:contentPart>
        </mc:Choice>
        <mc:Fallback xmlns="">
          <p:pic>
            <p:nvPicPr>
              <p:cNvPr id="9295" name="Ink 9294">
                <a:extLst>
                  <a:ext uri="{FF2B5EF4-FFF2-40B4-BE49-F238E27FC236}">
                    <a16:creationId xmlns:a16="http://schemas.microsoft.com/office/drawing/2014/main" id="{44BDDA91-0A1B-D148-9C40-67EDD5B7C7C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131645" y="35501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8" name="Group 9297">
            <a:extLst>
              <a:ext uri="{FF2B5EF4-FFF2-40B4-BE49-F238E27FC236}">
                <a16:creationId xmlns:a16="http://schemas.microsoft.com/office/drawing/2014/main" id="{C182A9C2-2929-D241-A4B0-FBBFB82D8872}"/>
              </a:ext>
            </a:extLst>
          </p:cNvPr>
          <p:cNvGrpSpPr/>
          <p:nvPr/>
        </p:nvGrpSpPr>
        <p:grpSpPr>
          <a:xfrm>
            <a:off x="7094925" y="3546190"/>
            <a:ext cx="65160" cy="36360"/>
            <a:chOff x="7094925" y="3546190"/>
            <a:chExt cx="65160" cy="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261" name="Ink 9260">
                  <a:extLst>
                    <a:ext uri="{FF2B5EF4-FFF2-40B4-BE49-F238E27FC236}">
                      <a16:creationId xmlns:a16="http://schemas.microsoft.com/office/drawing/2014/main" id="{DE53B857-BA03-0A47-BC89-891C4C6EF036}"/>
                    </a:ext>
                  </a:extLst>
                </p14:cNvPr>
                <p14:cNvContentPartPr/>
                <p14:nvPr/>
              </p14:nvContentPartPr>
              <p14:xfrm>
                <a:off x="7112205" y="3566710"/>
                <a:ext cx="360" cy="360"/>
              </p14:xfrm>
            </p:contentPart>
          </mc:Choice>
          <mc:Fallback xmlns="">
            <p:pic>
              <p:nvPicPr>
                <p:cNvPr id="9261" name="Ink 9260">
                  <a:extLst>
                    <a:ext uri="{FF2B5EF4-FFF2-40B4-BE49-F238E27FC236}">
                      <a16:creationId xmlns:a16="http://schemas.microsoft.com/office/drawing/2014/main" id="{DE53B857-BA03-0A47-BC89-891C4C6EF0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07885" y="35623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62" name="Ink 9261">
                  <a:extLst>
                    <a:ext uri="{FF2B5EF4-FFF2-40B4-BE49-F238E27FC236}">
                      <a16:creationId xmlns:a16="http://schemas.microsoft.com/office/drawing/2014/main" id="{9B6F0CBE-B6B9-9F4F-904C-BBA3F90E8DF5}"/>
                    </a:ext>
                  </a:extLst>
                </p14:cNvPr>
                <p14:cNvContentPartPr/>
                <p14:nvPr/>
              </p14:nvContentPartPr>
              <p14:xfrm>
                <a:off x="7117605" y="3573190"/>
                <a:ext cx="360" cy="360"/>
              </p14:xfrm>
            </p:contentPart>
          </mc:Choice>
          <mc:Fallback xmlns="">
            <p:pic>
              <p:nvPicPr>
                <p:cNvPr id="9262" name="Ink 9261">
                  <a:extLst>
                    <a:ext uri="{FF2B5EF4-FFF2-40B4-BE49-F238E27FC236}">
                      <a16:creationId xmlns:a16="http://schemas.microsoft.com/office/drawing/2014/main" id="{9B6F0CBE-B6B9-9F4F-904C-BBA3F90E8D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13285" y="3568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264" name="Ink 9263">
                  <a:extLst>
                    <a:ext uri="{FF2B5EF4-FFF2-40B4-BE49-F238E27FC236}">
                      <a16:creationId xmlns:a16="http://schemas.microsoft.com/office/drawing/2014/main" id="{F5388A74-3726-E244-9207-369D1969C761}"/>
                    </a:ext>
                  </a:extLst>
                </p14:cNvPr>
                <p14:cNvContentPartPr/>
                <p14:nvPr/>
              </p14:nvContentPartPr>
              <p14:xfrm>
                <a:off x="7103205" y="3554110"/>
                <a:ext cx="360" cy="360"/>
              </p14:xfrm>
            </p:contentPart>
          </mc:Choice>
          <mc:Fallback xmlns="">
            <p:pic>
              <p:nvPicPr>
                <p:cNvPr id="9264" name="Ink 9263">
                  <a:extLst>
                    <a:ext uri="{FF2B5EF4-FFF2-40B4-BE49-F238E27FC236}">
                      <a16:creationId xmlns:a16="http://schemas.microsoft.com/office/drawing/2014/main" id="{F5388A74-3726-E244-9207-369D1969C7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98885" y="35497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266" name="Ink 9265">
                  <a:extLst>
                    <a:ext uri="{FF2B5EF4-FFF2-40B4-BE49-F238E27FC236}">
                      <a16:creationId xmlns:a16="http://schemas.microsoft.com/office/drawing/2014/main" id="{28F6F638-D81A-2C46-A731-6442E660E283}"/>
                    </a:ext>
                  </a:extLst>
                </p14:cNvPr>
                <p14:cNvContentPartPr/>
                <p14:nvPr/>
              </p14:nvContentPartPr>
              <p14:xfrm>
                <a:off x="7101405" y="3551950"/>
                <a:ext cx="360" cy="360"/>
              </p14:xfrm>
            </p:contentPart>
          </mc:Choice>
          <mc:Fallback xmlns="">
            <p:pic>
              <p:nvPicPr>
                <p:cNvPr id="9266" name="Ink 9265">
                  <a:extLst>
                    <a:ext uri="{FF2B5EF4-FFF2-40B4-BE49-F238E27FC236}">
                      <a16:creationId xmlns:a16="http://schemas.microsoft.com/office/drawing/2014/main" id="{28F6F638-D81A-2C46-A731-6442E660E2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97085" y="35476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268" name="Ink 9267">
                  <a:extLst>
                    <a:ext uri="{FF2B5EF4-FFF2-40B4-BE49-F238E27FC236}">
                      <a16:creationId xmlns:a16="http://schemas.microsoft.com/office/drawing/2014/main" id="{EB080080-5506-6944-BD0B-369A098F02F9}"/>
                    </a:ext>
                  </a:extLst>
                </p14:cNvPr>
                <p14:cNvContentPartPr/>
                <p14:nvPr/>
              </p14:nvContentPartPr>
              <p14:xfrm>
                <a:off x="7099245" y="3549790"/>
                <a:ext cx="360" cy="360"/>
              </p14:xfrm>
            </p:contentPart>
          </mc:Choice>
          <mc:Fallback xmlns="">
            <p:pic>
              <p:nvPicPr>
                <p:cNvPr id="9268" name="Ink 9267">
                  <a:extLst>
                    <a:ext uri="{FF2B5EF4-FFF2-40B4-BE49-F238E27FC236}">
                      <a16:creationId xmlns:a16="http://schemas.microsoft.com/office/drawing/2014/main" id="{EB080080-5506-6944-BD0B-369A098F02F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94925" y="35454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270" name="Ink 9269">
                  <a:extLst>
                    <a:ext uri="{FF2B5EF4-FFF2-40B4-BE49-F238E27FC236}">
                      <a16:creationId xmlns:a16="http://schemas.microsoft.com/office/drawing/2014/main" id="{0F26EA8D-BCED-0048-8EE3-085218DDE801}"/>
                    </a:ext>
                  </a:extLst>
                </p14:cNvPr>
                <p14:cNvContentPartPr/>
                <p14:nvPr/>
              </p14:nvContentPartPr>
              <p14:xfrm>
                <a:off x="7094925" y="3546190"/>
                <a:ext cx="360" cy="360"/>
              </p14:xfrm>
            </p:contentPart>
          </mc:Choice>
          <mc:Fallback xmlns="">
            <p:pic>
              <p:nvPicPr>
                <p:cNvPr id="9270" name="Ink 9269">
                  <a:extLst>
                    <a:ext uri="{FF2B5EF4-FFF2-40B4-BE49-F238E27FC236}">
                      <a16:creationId xmlns:a16="http://schemas.microsoft.com/office/drawing/2014/main" id="{0F26EA8D-BCED-0048-8EE3-085218DDE80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90605" y="35418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277" name="Ink 9276">
                  <a:extLst>
                    <a:ext uri="{FF2B5EF4-FFF2-40B4-BE49-F238E27FC236}">
                      <a16:creationId xmlns:a16="http://schemas.microsoft.com/office/drawing/2014/main" id="{5F762EA8-1E97-0847-B7DC-326B33CAF7DA}"/>
                    </a:ext>
                  </a:extLst>
                </p14:cNvPr>
                <p14:cNvContentPartPr/>
                <p14:nvPr/>
              </p14:nvContentPartPr>
              <p14:xfrm>
                <a:off x="7141725" y="3567790"/>
                <a:ext cx="360" cy="360"/>
              </p14:xfrm>
            </p:contentPart>
          </mc:Choice>
          <mc:Fallback xmlns="">
            <p:pic>
              <p:nvPicPr>
                <p:cNvPr id="9277" name="Ink 9276">
                  <a:extLst>
                    <a:ext uri="{FF2B5EF4-FFF2-40B4-BE49-F238E27FC236}">
                      <a16:creationId xmlns:a16="http://schemas.microsoft.com/office/drawing/2014/main" id="{5F762EA8-1E97-0847-B7DC-326B33CAF7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37405" y="35634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279" name="Ink 9278">
                  <a:extLst>
                    <a:ext uri="{FF2B5EF4-FFF2-40B4-BE49-F238E27FC236}">
                      <a16:creationId xmlns:a16="http://schemas.microsoft.com/office/drawing/2014/main" id="{0A6FD696-224A-2D4F-881D-3BFB2661451F}"/>
                    </a:ext>
                  </a:extLst>
                </p14:cNvPr>
                <p14:cNvContentPartPr/>
                <p14:nvPr/>
              </p14:nvContentPartPr>
              <p14:xfrm>
                <a:off x="7139925" y="3569230"/>
                <a:ext cx="360" cy="360"/>
              </p14:xfrm>
            </p:contentPart>
          </mc:Choice>
          <mc:Fallback xmlns="">
            <p:pic>
              <p:nvPicPr>
                <p:cNvPr id="9279" name="Ink 9278">
                  <a:extLst>
                    <a:ext uri="{FF2B5EF4-FFF2-40B4-BE49-F238E27FC236}">
                      <a16:creationId xmlns:a16="http://schemas.microsoft.com/office/drawing/2014/main" id="{0A6FD696-224A-2D4F-881D-3BFB266145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35605" y="35649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81" name="Ink 9280">
                  <a:extLst>
                    <a:ext uri="{FF2B5EF4-FFF2-40B4-BE49-F238E27FC236}">
                      <a16:creationId xmlns:a16="http://schemas.microsoft.com/office/drawing/2014/main" id="{B892DC50-B804-D948-AFF3-75E31FD8753D}"/>
                    </a:ext>
                  </a:extLst>
                </p14:cNvPr>
                <p14:cNvContentPartPr/>
                <p14:nvPr/>
              </p14:nvContentPartPr>
              <p14:xfrm>
                <a:off x="7138845" y="3565630"/>
                <a:ext cx="360" cy="360"/>
              </p14:xfrm>
            </p:contentPart>
          </mc:Choice>
          <mc:Fallback xmlns="">
            <p:pic>
              <p:nvPicPr>
                <p:cNvPr id="9281" name="Ink 9280">
                  <a:extLst>
                    <a:ext uri="{FF2B5EF4-FFF2-40B4-BE49-F238E27FC236}">
                      <a16:creationId xmlns:a16="http://schemas.microsoft.com/office/drawing/2014/main" id="{B892DC50-B804-D948-AFF3-75E31FD8753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34525" y="356131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283" name="Ink 9282">
                  <a:extLst>
                    <a:ext uri="{FF2B5EF4-FFF2-40B4-BE49-F238E27FC236}">
                      <a16:creationId xmlns:a16="http://schemas.microsoft.com/office/drawing/2014/main" id="{78246DC7-2D55-0441-8118-71A6F93C1F83}"/>
                    </a:ext>
                  </a:extLst>
                </p14:cNvPr>
                <p14:cNvContentPartPr/>
                <p14:nvPr/>
              </p14:nvContentPartPr>
              <p14:xfrm>
                <a:off x="7147845" y="3575350"/>
                <a:ext cx="360" cy="360"/>
              </p14:xfrm>
            </p:contentPart>
          </mc:Choice>
          <mc:Fallback xmlns="">
            <p:pic>
              <p:nvPicPr>
                <p:cNvPr id="9283" name="Ink 9282">
                  <a:extLst>
                    <a:ext uri="{FF2B5EF4-FFF2-40B4-BE49-F238E27FC236}">
                      <a16:creationId xmlns:a16="http://schemas.microsoft.com/office/drawing/2014/main" id="{78246DC7-2D55-0441-8118-71A6F93C1F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43525" y="35710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285" name="Ink 9284">
                  <a:extLst>
                    <a:ext uri="{FF2B5EF4-FFF2-40B4-BE49-F238E27FC236}">
                      <a16:creationId xmlns:a16="http://schemas.microsoft.com/office/drawing/2014/main" id="{9CC24465-C746-544B-8936-F53D5F47942F}"/>
                    </a:ext>
                  </a:extLst>
                </p14:cNvPr>
                <p14:cNvContentPartPr/>
                <p14:nvPr/>
              </p14:nvContentPartPr>
              <p14:xfrm>
                <a:off x="7147845" y="3578950"/>
                <a:ext cx="360" cy="360"/>
              </p14:xfrm>
            </p:contentPart>
          </mc:Choice>
          <mc:Fallback xmlns="">
            <p:pic>
              <p:nvPicPr>
                <p:cNvPr id="9285" name="Ink 9284">
                  <a:extLst>
                    <a:ext uri="{FF2B5EF4-FFF2-40B4-BE49-F238E27FC236}">
                      <a16:creationId xmlns:a16="http://schemas.microsoft.com/office/drawing/2014/main" id="{9CC24465-C746-544B-8936-F53D5F4794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43525" y="35746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297" name="Ink 9296">
                  <a:extLst>
                    <a:ext uri="{FF2B5EF4-FFF2-40B4-BE49-F238E27FC236}">
                      <a16:creationId xmlns:a16="http://schemas.microsoft.com/office/drawing/2014/main" id="{9F9B0F61-D666-DC44-9C72-B1F76F5A28CE}"/>
                    </a:ext>
                  </a:extLst>
                </p14:cNvPr>
                <p14:cNvContentPartPr/>
                <p14:nvPr/>
              </p14:nvContentPartPr>
              <p14:xfrm>
                <a:off x="7159725" y="3582190"/>
                <a:ext cx="360" cy="360"/>
              </p14:xfrm>
            </p:contentPart>
          </mc:Choice>
          <mc:Fallback xmlns="">
            <p:pic>
              <p:nvPicPr>
                <p:cNvPr id="9297" name="Ink 9296">
                  <a:extLst>
                    <a:ext uri="{FF2B5EF4-FFF2-40B4-BE49-F238E27FC236}">
                      <a16:creationId xmlns:a16="http://schemas.microsoft.com/office/drawing/2014/main" id="{9F9B0F61-D666-DC44-9C72-B1F76F5A28C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150725" y="3573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06" name="Group 9305">
            <a:extLst>
              <a:ext uri="{FF2B5EF4-FFF2-40B4-BE49-F238E27FC236}">
                <a16:creationId xmlns:a16="http://schemas.microsoft.com/office/drawing/2014/main" id="{BCA2AA7B-FE04-EC45-9610-31E16E22CFCB}"/>
              </a:ext>
            </a:extLst>
          </p:cNvPr>
          <p:cNvGrpSpPr/>
          <p:nvPr/>
        </p:nvGrpSpPr>
        <p:grpSpPr>
          <a:xfrm>
            <a:off x="5270940" y="1903420"/>
            <a:ext cx="109665" cy="68850"/>
            <a:chOff x="5270940" y="1903420"/>
            <a:chExt cx="109665" cy="688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DB77A2-069C-1B43-9651-B78983323A25}"/>
                    </a:ext>
                  </a:extLst>
                </p14:cNvPr>
                <p14:cNvContentPartPr/>
                <p14:nvPr/>
              </p14:nvContentPartPr>
              <p14:xfrm>
                <a:off x="5271660" y="1909900"/>
                <a:ext cx="36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DB77A2-069C-1B43-9651-B78983323A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67340" y="19055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9A2D1CB-2FD0-3045-BBB2-3466E235860B}"/>
                    </a:ext>
                  </a:extLst>
                </p14:cNvPr>
                <p14:cNvContentPartPr/>
                <p14:nvPr/>
              </p14:nvContentPartPr>
              <p14:xfrm>
                <a:off x="5288580" y="1917820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9A2D1CB-2FD0-3045-BBB2-3466E23586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84260" y="19135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0D176D3-D86E-EE4A-9E8D-900003EAD204}"/>
                    </a:ext>
                  </a:extLst>
                </p14:cNvPr>
                <p14:cNvContentPartPr/>
                <p14:nvPr/>
              </p14:nvContentPartPr>
              <p14:xfrm>
                <a:off x="5287860" y="1917100"/>
                <a:ext cx="3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0D176D3-D86E-EE4A-9E8D-900003EAD2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83540" y="19127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32B3268-2C26-264D-8F33-911EDFCEC38B}"/>
                    </a:ext>
                  </a:extLst>
                </p14:cNvPr>
                <p14:cNvContentPartPr/>
                <p14:nvPr/>
              </p14:nvContentPartPr>
              <p14:xfrm>
                <a:off x="5286060" y="1914220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32B3268-2C26-264D-8F33-911EDFCEC3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81740" y="19099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2F63A70-450E-DC41-A1D2-90E403D04D5C}"/>
                    </a:ext>
                  </a:extLst>
                </p14:cNvPr>
                <p14:cNvContentPartPr/>
                <p14:nvPr/>
              </p14:nvContentPartPr>
              <p14:xfrm>
                <a:off x="5284620" y="1910980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2F63A70-450E-DC41-A1D2-90E403D04D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80300" y="19066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96E7D6F-564E-414A-8E03-C43B7B0D1E4C}"/>
                    </a:ext>
                  </a:extLst>
                </p14:cNvPr>
                <p14:cNvContentPartPr/>
                <p14:nvPr/>
              </p14:nvContentPartPr>
              <p14:xfrm>
                <a:off x="5278500" y="1906300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96E7D6F-564E-414A-8E03-C43B7B0D1E4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74180" y="19019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CA0B011-D871-9046-98AB-A9B8FAC9160D}"/>
                    </a:ext>
                  </a:extLst>
                </p14:cNvPr>
                <p14:cNvContentPartPr/>
                <p14:nvPr/>
              </p14:nvContentPartPr>
              <p14:xfrm>
                <a:off x="5274540" y="1906300"/>
                <a:ext cx="36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CA0B011-D871-9046-98AB-A9B8FAC9160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70220" y="19019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033B0F9-EA5B-9A43-8B09-E84527276D66}"/>
                    </a:ext>
                  </a:extLst>
                </p14:cNvPr>
                <p14:cNvContentPartPr/>
                <p14:nvPr/>
              </p14:nvContentPartPr>
              <p14:xfrm>
                <a:off x="5270940" y="1903420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033B0F9-EA5B-9A43-8B09-E84527276D6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66620" y="18991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9A5244-5507-3E47-B0CB-D713B58EC470}"/>
                    </a:ext>
                  </a:extLst>
                </p14:cNvPr>
                <p14:cNvContentPartPr/>
                <p14:nvPr/>
              </p14:nvContentPartPr>
              <p14:xfrm>
                <a:off x="5281380" y="1912420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9A5244-5507-3E47-B0CB-D713B58EC47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77060" y="19081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0044910-7E45-5F41-BDF8-93C57A6A8E13}"/>
                    </a:ext>
                  </a:extLst>
                </p14:cNvPr>
                <p14:cNvContentPartPr/>
                <p14:nvPr/>
              </p14:nvContentPartPr>
              <p14:xfrm>
                <a:off x="5279220" y="1917460"/>
                <a:ext cx="36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0044910-7E45-5F41-BDF8-93C57A6A8E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74900" y="19131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13A803E-B861-A342-BDFE-333BE575FF58}"/>
                    </a:ext>
                  </a:extLst>
                </p14:cNvPr>
                <p14:cNvContentPartPr/>
                <p14:nvPr/>
              </p14:nvContentPartPr>
              <p14:xfrm>
                <a:off x="5359140" y="1949860"/>
                <a:ext cx="3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13A803E-B861-A342-BDFE-333BE575FF5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54820" y="19455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CA9B2E2-42C8-6F47-8D15-07629BB3B4C3}"/>
                    </a:ext>
                  </a:extLst>
                </p14:cNvPr>
                <p14:cNvContentPartPr/>
                <p14:nvPr/>
              </p14:nvContentPartPr>
              <p14:xfrm>
                <a:off x="5358060" y="1948780"/>
                <a:ext cx="36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CA9B2E2-42C8-6F47-8D15-07629BB3B4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53740" y="19444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24239AC-515A-9A4C-87D8-E6BED1E4782B}"/>
                    </a:ext>
                  </a:extLst>
                </p14:cNvPr>
                <p14:cNvContentPartPr/>
                <p14:nvPr/>
              </p14:nvContentPartPr>
              <p14:xfrm>
                <a:off x="5363460" y="1947340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24239AC-515A-9A4C-87D8-E6BED1E478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59140" y="19430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7E3C22-A972-354E-9028-BCAC32E049F8}"/>
                    </a:ext>
                  </a:extLst>
                </p14:cNvPr>
                <p14:cNvContentPartPr/>
                <p14:nvPr/>
              </p14:nvContentPartPr>
              <p14:xfrm>
                <a:off x="5356620" y="1948060"/>
                <a:ext cx="36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7E3C22-A972-354E-9028-BCAC32E049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52300" y="19437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653A42A-9245-D54E-9F15-AE5CDE3D1410}"/>
                    </a:ext>
                  </a:extLst>
                </p14:cNvPr>
                <p14:cNvContentPartPr/>
                <p14:nvPr/>
              </p14:nvContentPartPr>
              <p14:xfrm>
                <a:off x="5360220" y="1944460"/>
                <a:ext cx="36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653A42A-9245-D54E-9F15-AE5CDE3D141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55900" y="19401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ADE8C2-8C35-B441-BD12-A38EBC2F4B20}"/>
                    </a:ext>
                  </a:extLst>
                </p14:cNvPr>
                <p14:cNvContentPartPr/>
                <p14:nvPr/>
              </p14:nvContentPartPr>
              <p14:xfrm>
                <a:off x="5367060" y="1941580"/>
                <a:ext cx="3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ADE8C2-8C35-B441-BD12-A38EBC2F4B2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2740" y="19372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F14FBA4-C470-EB43-8D41-DFA1C6C5BA30}"/>
                    </a:ext>
                  </a:extLst>
                </p14:cNvPr>
                <p14:cNvContentPartPr/>
                <p14:nvPr/>
              </p14:nvContentPartPr>
              <p14:xfrm>
                <a:off x="5353380" y="1944100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F14FBA4-C470-EB43-8D41-DFA1C6C5BA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49060" y="19397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2192FEF-791F-F84A-92C6-8CBF31F86AA7}"/>
                    </a:ext>
                  </a:extLst>
                </p14:cNvPr>
                <p14:cNvContentPartPr/>
                <p14:nvPr/>
              </p14:nvContentPartPr>
              <p14:xfrm>
                <a:off x="5370300" y="1960660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2192FEF-791F-F84A-92C6-8CBF31F86AA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5980" y="19563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99" name="Ink 9298">
                  <a:extLst>
                    <a:ext uri="{FF2B5EF4-FFF2-40B4-BE49-F238E27FC236}">
                      <a16:creationId xmlns:a16="http://schemas.microsoft.com/office/drawing/2014/main" id="{2EAEF788-DF9D-1C48-9577-AA7FEC455660}"/>
                    </a:ext>
                  </a:extLst>
                </p14:cNvPr>
                <p14:cNvContentPartPr/>
                <p14:nvPr/>
              </p14:nvContentPartPr>
              <p14:xfrm>
                <a:off x="5366925" y="1967230"/>
                <a:ext cx="360" cy="360"/>
              </p14:xfrm>
            </p:contentPart>
          </mc:Choice>
          <mc:Fallback xmlns="">
            <p:pic>
              <p:nvPicPr>
                <p:cNvPr id="9299" name="Ink 9298">
                  <a:extLst>
                    <a:ext uri="{FF2B5EF4-FFF2-40B4-BE49-F238E27FC236}">
                      <a16:creationId xmlns:a16="http://schemas.microsoft.com/office/drawing/2014/main" id="{2EAEF788-DF9D-1C48-9577-AA7FEC45566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58285" y="19582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01" name="Ink 9300">
                  <a:extLst>
                    <a:ext uri="{FF2B5EF4-FFF2-40B4-BE49-F238E27FC236}">
                      <a16:creationId xmlns:a16="http://schemas.microsoft.com/office/drawing/2014/main" id="{47BC1184-EED0-094A-8020-AD23CF911D92}"/>
                    </a:ext>
                  </a:extLst>
                </p14:cNvPr>
                <p14:cNvContentPartPr/>
                <p14:nvPr/>
              </p14:nvContentPartPr>
              <p14:xfrm>
                <a:off x="5365485" y="1959310"/>
                <a:ext cx="360" cy="360"/>
              </p14:xfrm>
            </p:contentPart>
          </mc:Choice>
          <mc:Fallback xmlns="">
            <p:pic>
              <p:nvPicPr>
                <p:cNvPr id="9301" name="Ink 9300">
                  <a:extLst>
                    <a:ext uri="{FF2B5EF4-FFF2-40B4-BE49-F238E27FC236}">
                      <a16:creationId xmlns:a16="http://schemas.microsoft.com/office/drawing/2014/main" id="{47BC1184-EED0-094A-8020-AD23CF911D9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56845" y="19506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303" name="Ink 9302">
                  <a:extLst>
                    <a:ext uri="{FF2B5EF4-FFF2-40B4-BE49-F238E27FC236}">
                      <a16:creationId xmlns:a16="http://schemas.microsoft.com/office/drawing/2014/main" id="{AAB40D83-CEC1-314F-8A82-0756C529BA49}"/>
                    </a:ext>
                  </a:extLst>
                </p14:cNvPr>
                <p14:cNvContentPartPr/>
                <p14:nvPr/>
              </p14:nvContentPartPr>
              <p14:xfrm>
                <a:off x="5365845" y="1952110"/>
                <a:ext cx="360" cy="360"/>
              </p14:xfrm>
            </p:contentPart>
          </mc:Choice>
          <mc:Fallback xmlns="">
            <p:pic>
              <p:nvPicPr>
                <p:cNvPr id="9303" name="Ink 9302">
                  <a:extLst>
                    <a:ext uri="{FF2B5EF4-FFF2-40B4-BE49-F238E27FC236}">
                      <a16:creationId xmlns:a16="http://schemas.microsoft.com/office/drawing/2014/main" id="{AAB40D83-CEC1-314F-8A82-0756C529BA4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56845" y="19434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05" name="Ink 9304">
                  <a:extLst>
                    <a:ext uri="{FF2B5EF4-FFF2-40B4-BE49-F238E27FC236}">
                      <a16:creationId xmlns:a16="http://schemas.microsoft.com/office/drawing/2014/main" id="{B420BC24-0511-5441-8909-C9732F1632F2}"/>
                    </a:ext>
                  </a:extLst>
                </p14:cNvPr>
                <p14:cNvContentPartPr/>
                <p14:nvPr/>
              </p14:nvContentPartPr>
              <p14:xfrm>
                <a:off x="5353605" y="1950670"/>
                <a:ext cx="27000" cy="21600"/>
              </p14:xfrm>
            </p:contentPart>
          </mc:Choice>
          <mc:Fallback xmlns="">
            <p:pic>
              <p:nvPicPr>
                <p:cNvPr id="9305" name="Ink 9304">
                  <a:extLst>
                    <a:ext uri="{FF2B5EF4-FFF2-40B4-BE49-F238E27FC236}">
                      <a16:creationId xmlns:a16="http://schemas.microsoft.com/office/drawing/2014/main" id="{B420BC24-0511-5441-8909-C9732F1632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44605" y="1941670"/>
                  <a:ext cx="446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4" name="Group 9313">
            <a:extLst>
              <a:ext uri="{FF2B5EF4-FFF2-40B4-BE49-F238E27FC236}">
                <a16:creationId xmlns:a16="http://schemas.microsoft.com/office/drawing/2014/main" id="{0F86CCC5-4A0E-8F49-8277-A371F60A9201}"/>
              </a:ext>
            </a:extLst>
          </p:cNvPr>
          <p:cNvGrpSpPr/>
          <p:nvPr/>
        </p:nvGrpSpPr>
        <p:grpSpPr>
          <a:xfrm>
            <a:off x="4553955" y="1182855"/>
            <a:ext cx="37440" cy="78480"/>
            <a:chOff x="4553955" y="1182855"/>
            <a:chExt cx="37440" cy="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11" name="Ink 9310">
                  <a:extLst>
                    <a:ext uri="{FF2B5EF4-FFF2-40B4-BE49-F238E27FC236}">
                      <a16:creationId xmlns:a16="http://schemas.microsoft.com/office/drawing/2014/main" id="{2C695970-D1C2-5345-9A69-44654FED759C}"/>
                    </a:ext>
                  </a:extLst>
                </p14:cNvPr>
                <p14:cNvContentPartPr/>
                <p14:nvPr/>
              </p14:nvContentPartPr>
              <p14:xfrm>
                <a:off x="4576635" y="1244415"/>
                <a:ext cx="360" cy="360"/>
              </p14:xfrm>
            </p:contentPart>
          </mc:Choice>
          <mc:Fallback xmlns="">
            <p:pic>
              <p:nvPicPr>
                <p:cNvPr id="9311" name="Ink 9310">
                  <a:extLst>
                    <a:ext uri="{FF2B5EF4-FFF2-40B4-BE49-F238E27FC236}">
                      <a16:creationId xmlns:a16="http://schemas.microsoft.com/office/drawing/2014/main" id="{2C695970-D1C2-5345-9A69-44654FED759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67635" y="12354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D18A083-6C7D-8D46-B0DC-075163164835}"/>
                    </a:ext>
                  </a:extLst>
                </p14:cNvPr>
                <p14:cNvContentPartPr/>
                <p14:nvPr/>
              </p14:nvContentPartPr>
              <p14:xfrm>
                <a:off x="4585140" y="1238435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D18A083-6C7D-8D46-B0DC-07516316483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0820" y="123411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8806B6-4EC8-C848-9B09-9BC11791492C}"/>
                    </a:ext>
                  </a:extLst>
                </p14:cNvPr>
                <p14:cNvContentPartPr/>
                <p14:nvPr/>
              </p14:nvContentPartPr>
              <p14:xfrm>
                <a:off x="4578300" y="1237355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8806B6-4EC8-C848-9B09-9BC1179149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73980" y="12330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D969821-AFF1-0B48-88CC-89029E6D2031}"/>
                    </a:ext>
                  </a:extLst>
                </p14:cNvPr>
                <p14:cNvContentPartPr/>
                <p14:nvPr/>
              </p14:nvContentPartPr>
              <p14:xfrm>
                <a:off x="4577580" y="1211075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D969821-AFF1-0B48-88CC-89029E6D203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73260" y="120675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624DD1-A048-AB48-892D-EEBE340B22B4}"/>
                    </a:ext>
                  </a:extLst>
                </p14:cNvPr>
                <p14:cNvContentPartPr/>
                <p14:nvPr/>
              </p14:nvContentPartPr>
              <p14:xfrm>
                <a:off x="4573980" y="1210355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624DD1-A048-AB48-892D-EEBE340B22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69660" y="12060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02BF1D-B1C4-5F41-9BAB-00FD10C7C9C6}"/>
                    </a:ext>
                  </a:extLst>
                </p14:cNvPr>
                <p14:cNvContentPartPr/>
                <p14:nvPr/>
              </p14:nvContentPartPr>
              <p14:xfrm>
                <a:off x="4571100" y="1210355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02BF1D-B1C4-5F41-9BAB-00FD10C7C9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66780" y="12060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7B0B81-6110-8D45-AB31-B46A16034423}"/>
                    </a:ext>
                  </a:extLst>
                </p14:cNvPr>
                <p14:cNvContentPartPr/>
                <p14:nvPr/>
              </p14:nvContentPartPr>
              <p14:xfrm>
                <a:off x="4566420" y="1210355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7B0B81-6110-8D45-AB31-B46A1603442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62100" y="12060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07" name="Ink 9306">
                  <a:extLst>
                    <a:ext uri="{FF2B5EF4-FFF2-40B4-BE49-F238E27FC236}">
                      <a16:creationId xmlns:a16="http://schemas.microsoft.com/office/drawing/2014/main" id="{638A2857-D052-5145-8C89-1EC21E22872B}"/>
                    </a:ext>
                  </a:extLst>
                </p14:cNvPr>
                <p14:cNvContentPartPr/>
                <p14:nvPr/>
              </p14:nvContentPartPr>
              <p14:xfrm>
                <a:off x="4553955" y="1182855"/>
                <a:ext cx="37440" cy="16920"/>
              </p14:xfrm>
            </p:contentPart>
          </mc:Choice>
          <mc:Fallback xmlns="">
            <p:pic>
              <p:nvPicPr>
                <p:cNvPr id="9307" name="Ink 9306">
                  <a:extLst>
                    <a:ext uri="{FF2B5EF4-FFF2-40B4-BE49-F238E27FC236}">
                      <a16:creationId xmlns:a16="http://schemas.microsoft.com/office/drawing/2014/main" id="{638A2857-D052-5145-8C89-1EC21E22872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45315" y="1173855"/>
                  <a:ext cx="55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309" name="Ink 9308">
                  <a:extLst>
                    <a:ext uri="{FF2B5EF4-FFF2-40B4-BE49-F238E27FC236}">
                      <a16:creationId xmlns:a16="http://schemas.microsoft.com/office/drawing/2014/main" id="{FC55950A-A2FD-864E-BCC0-F2977D575EE6}"/>
                    </a:ext>
                  </a:extLst>
                </p14:cNvPr>
                <p14:cNvContentPartPr/>
                <p14:nvPr/>
              </p14:nvContentPartPr>
              <p14:xfrm>
                <a:off x="4565115" y="1252335"/>
                <a:ext cx="20520" cy="9000"/>
              </p14:xfrm>
            </p:contentPart>
          </mc:Choice>
          <mc:Fallback xmlns="">
            <p:pic>
              <p:nvPicPr>
                <p:cNvPr id="9309" name="Ink 9308">
                  <a:extLst>
                    <a:ext uri="{FF2B5EF4-FFF2-40B4-BE49-F238E27FC236}">
                      <a16:creationId xmlns:a16="http://schemas.microsoft.com/office/drawing/2014/main" id="{FC55950A-A2FD-864E-BCC0-F2977D575EE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56115" y="1243335"/>
                  <a:ext cx="3816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312" name="Ink 9311">
                <a:extLst>
                  <a:ext uri="{FF2B5EF4-FFF2-40B4-BE49-F238E27FC236}">
                    <a16:creationId xmlns:a16="http://schemas.microsoft.com/office/drawing/2014/main" id="{956786F3-FB5E-644E-BD34-10A25B179500}"/>
                  </a:ext>
                </a:extLst>
              </p14:cNvPr>
              <p14:cNvContentPartPr/>
              <p14:nvPr/>
            </p14:nvContentPartPr>
            <p14:xfrm>
              <a:off x="4576635" y="1244415"/>
              <a:ext cx="14400" cy="29160"/>
            </p14:xfrm>
          </p:contentPart>
        </mc:Choice>
        <mc:Fallback xmlns="">
          <p:pic>
            <p:nvPicPr>
              <p:cNvPr id="9312" name="Ink 9311">
                <a:extLst>
                  <a:ext uri="{FF2B5EF4-FFF2-40B4-BE49-F238E27FC236}">
                    <a16:creationId xmlns:a16="http://schemas.microsoft.com/office/drawing/2014/main" id="{956786F3-FB5E-644E-BD34-10A25B17950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567635" y="1235415"/>
                <a:ext cx="32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315" name="Ink 9314">
                <a:extLst>
                  <a:ext uri="{FF2B5EF4-FFF2-40B4-BE49-F238E27FC236}">
                    <a16:creationId xmlns:a16="http://schemas.microsoft.com/office/drawing/2014/main" id="{7CFF4362-DA2E-E244-9290-325F3C09315A}"/>
                  </a:ext>
                </a:extLst>
              </p14:cNvPr>
              <p14:cNvContentPartPr/>
              <p14:nvPr/>
            </p14:nvContentPartPr>
            <p14:xfrm>
              <a:off x="7828500" y="3509860"/>
              <a:ext cx="272160" cy="89280"/>
            </p14:xfrm>
          </p:contentPart>
        </mc:Choice>
        <mc:Fallback xmlns="">
          <p:pic>
            <p:nvPicPr>
              <p:cNvPr id="9315" name="Ink 9314">
                <a:extLst>
                  <a:ext uri="{FF2B5EF4-FFF2-40B4-BE49-F238E27FC236}">
                    <a16:creationId xmlns:a16="http://schemas.microsoft.com/office/drawing/2014/main" id="{7CFF4362-DA2E-E244-9290-325F3C09315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819500" y="3500860"/>
                <a:ext cx="289800" cy="106920"/>
              </a:xfrm>
              <a:prstGeom prst="rect">
                <a:avLst/>
              </a:prstGeom>
            </p:spPr>
          </p:pic>
        </mc:Fallback>
      </mc:AlternateContent>
      <p:sp>
        <p:nvSpPr>
          <p:cNvPr id="9320" name="TextBox 9319">
            <a:extLst>
              <a:ext uri="{FF2B5EF4-FFF2-40B4-BE49-F238E27FC236}">
                <a16:creationId xmlns:a16="http://schemas.microsoft.com/office/drawing/2014/main" id="{FD359B4F-F018-7A4B-9BEC-D1CE615D8791}"/>
              </a:ext>
            </a:extLst>
          </p:cNvPr>
          <p:cNvSpPr txBox="1"/>
          <p:nvPr/>
        </p:nvSpPr>
        <p:spPr>
          <a:xfrm>
            <a:off x="7663838" y="462467"/>
            <a:ext cx="10226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319" name="Picture 9318">
            <a:extLst>
              <a:ext uri="{FF2B5EF4-FFF2-40B4-BE49-F238E27FC236}">
                <a16:creationId xmlns:a16="http://schemas.microsoft.com/office/drawing/2014/main" id="{E6A4AFC3-08A5-3444-BFCD-62A9847EB000}"/>
              </a:ext>
            </a:extLst>
          </p:cNvPr>
          <p:cNvPicPr>
            <a:picLocks noChangeAspect="1"/>
          </p:cNvPicPr>
          <p:nvPr/>
        </p:nvPicPr>
        <p:blipFill>
          <a:blip r:embed="rId1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140" y="452870"/>
            <a:ext cx="1384300" cy="215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350" name="Ink 9349">
                <a:extLst>
                  <a:ext uri="{FF2B5EF4-FFF2-40B4-BE49-F238E27FC236}">
                    <a16:creationId xmlns:a16="http://schemas.microsoft.com/office/drawing/2014/main" id="{ECBF8E4B-3A97-5647-A849-FDCDF434D16B}"/>
                  </a:ext>
                </a:extLst>
              </p14:cNvPr>
              <p14:cNvContentPartPr/>
              <p14:nvPr/>
            </p14:nvContentPartPr>
            <p14:xfrm>
              <a:off x="4554920" y="1218320"/>
              <a:ext cx="360" cy="360"/>
            </p14:xfrm>
          </p:contentPart>
        </mc:Choice>
        <mc:Fallback xmlns="">
          <p:pic>
            <p:nvPicPr>
              <p:cNvPr id="9350" name="Ink 9349">
                <a:extLst>
                  <a:ext uri="{FF2B5EF4-FFF2-40B4-BE49-F238E27FC236}">
                    <a16:creationId xmlns:a16="http://schemas.microsoft.com/office/drawing/2014/main" id="{ECBF8E4B-3A97-5647-A849-FDCDF434D16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550600" y="121400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73" name="Group 9372">
            <a:extLst>
              <a:ext uri="{FF2B5EF4-FFF2-40B4-BE49-F238E27FC236}">
                <a16:creationId xmlns:a16="http://schemas.microsoft.com/office/drawing/2014/main" id="{ADC04D3A-B8B9-A04F-B5E3-CEB65E1D28D9}"/>
              </a:ext>
            </a:extLst>
          </p:cNvPr>
          <p:cNvGrpSpPr/>
          <p:nvPr/>
        </p:nvGrpSpPr>
        <p:grpSpPr>
          <a:xfrm>
            <a:off x="4561760" y="1222640"/>
            <a:ext cx="21960" cy="6480"/>
            <a:chOff x="4561760" y="1222640"/>
            <a:chExt cx="21960" cy="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63" name="Ink 9362">
                  <a:extLst>
                    <a:ext uri="{FF2B5EF4-FFF2-40B4-BE49-F238E27FC236}">
                      <a16:creationId xmlns:a16="http://schemas.microsoft.com/office/drawing/2014/main" id="{0FC6A5E8-8A1E-1F43-9BB4-8D5D89AB1F0C}"/>
                    </a:ext>
                  </a:extLst>
                </p14:cNvPr>
                <p14:cNvContentPartPr/>
                <p14:nvPr/>
              </p14:nvContentPartPr>
              <p14:xfrm>
                <a:off x="4566440" y="1223720"/>
                <a:ext cx="360" cy="360"/>
              </p14:xfrm>
            </p:contentPart>
          </mc:Choice>
          <mc:Fallback xmlns="">
            <p:pic>
              <p:nvPicPr>
                <p:cNvPr id="9363" name="Ink 9362">
                  <a:extLst>
                    <a:ext uri="{FF2B5EF4-FFF2-40B4-BE49-F238E27FC236}">
                      <a16:creationId xmlns:a16="http://schemas.microsoft.com/office/drawing/2014/main" id="{0FC6A5E8-8A1E-1F43-9BB4-8D5D89AB1F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62120" y="12194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64" name="Ink 9363">
                  <a:extLst>
                    <a:ext uri="{FF2B5EF4-FFF2-40B4-BE49-F238E27FC236}">
                      <a16:creationId xmlns:a16="http://schemas.microsoft.com/office/drawing/2014/main" id="{876F829D-5192-694E-AA6D-01794A7C87DF}"/>
                    </a:ext>
                  </a:extLst>
                </p14:cNvPr>
                <p14:cNvContentPartPr/>
                <p14:nvPr/>
              </p14:nvContentPartPr>
              <p14:xfrm>
                <a:off x="4561760" y="1222640"/>
                <a:ext cx="360" cy="360"/>
              </p14:xfrm>
            </p:contentPart>
          </mc:Choice>
          <mc:Fallback xmlns="">
            <p:pic>
              <p:nvPicPr>
                <p:cNvPr id="9364" name="Ink 9363">
                  <a:extLst>
                    <a:ext uri="{FF2B5EF4-FFF2-40B4-BE49-F238E27FC236}">
                      <a16:creationId xmlns:a16="http://schemas.microsoft.com/office/drawing/2014/main" id="{876F829D-5192-694E-AA6D-01794A7C87D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57440" y="12183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66" name="Ink 9365">
                  <a:extLst>
                    <a:ext uri="{FF2B5EF4-FFF2-40B4-BE49-F238E27FC236}">
                      <a16:creationId xmlns:a16="http://schemas.microsoft.com/office/drawing/2014/main" id="{28A17204-2685-5F40-8DAC-957EB22CB0ED}"/>
                    </a:ext>
                  </a:extLst>
                </p14:cNvPr>
                <p14:cNvContentPartPr/>
                <p14:nvPr/>
              </p14:nvContentPartPr>
              <p14:xfrm>
                <a:off x="4571840" y="1223360"/>
                <a:ext cx="360" cy="360"/>
              </p14:xfrm>
            </p:contentPart>
          </mc:Choice>
          <mc:Fallback xmlns="">
            <p:pic>
              <p:nvPicPr>
                <p:cNvPr id="9366" name="Ink 9365">
                  <a:extLst>
                    <a:ext uri="{FF2B5EF4-FFF2-40B4-BE49-F238E27FC236}">
                      <a16:creationId xmlns:a16="http://schemas.microsoft.com/office/drawing/2014/main" id="{28A17204-2685-5F40-8DAC-957EB22CB0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67520" y="12190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68" name="Ink 9367">
                  <a:extLst>
                    <a:ext uri="{FF2B5EF4-FFF2-40B4-BE49-F238E27FC236}">
                      <a16:creationId xmlns:a16="http://schemas.microsoft.com/office/drawing/2014/main" id="{989F2CC1-16E9-F34E-9AF5-405F2B2F556F}"/>
                    </a:ext>
                  </a:extLst>
                </p14:cNvPr>
                <p14:cNvContentPartPr/>
                <p14:nvPr/>
              </p14:nvContentPartPr>
              <p14:xfrm>
                <a:off x="4577240" y="1223360"/>
                <a:ext cx="360" cy="360"/>
              </p14:xfrm>
            </p:contentPart>
          </mc:Choice>
          <mc:Fallback xmlns="">
            <p:pic>
              <p:nvPicPr>
                <p:cNvPr id="9368" name="Ink 9367">
                  <a:extLst>
                    <a:ext uri="{FF2B5EF4-FFF2-40B4-BE49-F238E27FC236}">
                      <a16:creationId xmlns:a16="http://schemas.microsoft.com/office/drawing/2014/main" id="{989F2CC1-16E9-F34E-9AF5-405F2B2F55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72920" y="12190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70" name="Ink 9369">
                  <a:extLst>
                    <a:ext uri="{FF2B5EF4-FFF2-40B4-BE49-F238E27FC236}">
                      <a16:creationId xmlns:a16="http://schemas.microsoft.com/office/drawing/2014/main" id="{8B7ACB47-8E7D-CD46-A6DE-8A47C327BF41}"/>
                    </a:ext>
                  </a:extLst>
                </p14:cNvPr>
                <p14:cNvContentPartPr/>
                <p14:nvPr/>
              </p14:nvContentPartPr>
              <p14:xfrm>
                <a:off x="4583360" y="1228760"/>
                <a:ext cx="360" cy="360"/>
              </p14:xfrm>
            </p:contentPart>
          </mc:Choice>
          <mc:Fallback xmlns="">
            <p:pic>
              <p:nvPicPr>
                <p:cNvPr id="9370" name="Ink 9369">
                  <a:extLst>
                    <a:ext uri="{FF2B5EF4-FFF2-40B4-BE49-F238E27FC236}">
                      <a16:creationId xmlns:a16="http://schemas.microsoft.com/office/drawing/2014/main" id="{8B7ACB47-8E7D-CD46-A6DE-8A47C327BF4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79040" y="12244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72" name="Ink 9371">
                  <a:extLst>
                    <a:ext uri="{FF2B5EF4-FFF2-40B4-BE49-F238E27FC236}">
                      <a16:creationId xmlns:a16="http://schemas.microsoft.com/office/drawing/2014/main" id="{84414803-C143-3A47-A9FD-B360498EE668}"/>
                    </a:ext>
                  </a:extLst>
                </p14:cNvPr>
                <p14:cNvContentPartPr/>
                <p14:nvPr/>
              </p14:nvContentPartPr>
              <p14:xfrm>
                <a:off x="4583000" y="1226240"/>
                <a:ext cx="360" cy="360"/>
              </p14:xfrm>
            </p:contentPart>
          </mc:Choice>
          <mc:Fallback xmlns="">
            <p:pic>
              <p:nvPicPr>
                <p:cNvPr id="9372" name="Ink 9371">
                  <a:extLst>
                    <a:ext uri="{FF2B5EF4-FFF2-40B4-BE49-F238E27FC236}">
                      <a16:creationId xmlns:a16="http://schemas.microsoft.com/office/drawing/2014/main" id="{84414803-C143-3A47-A9FD-B360498EE6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78680" y="12219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374" name="Ink 9373">
                <a:extLst>
                  <a:ext uri="{FF2B5EF4-FFF2-40B4-BE49-F238E27FC236}">
                    <a16:creationId xmlns:a16="http://schemas.microsoft.com/office/drawing/2014/main" id="{D9119D23-F00C-F541-A53F-980326FDADBB}"/>
                  </a:ext>
                </a:extLst>
              </p14:cNvPr>
              <p14:cNvContentPartPr/>
              <p14:nvPr/>
            </p14:nvContentPartPr>
            <p14:xfrm>
              <a:off x="6778150" y="3292285"/>
              <a:ext cx="360" cy="360"/>
            </p14:xfrm>
          </p:contentPart>
        </mc:Choice>
        <mc:Fallback xmlns="">
          <p:pic>
            <p:nvPicPr>
              <p:cNvPr id="9374" name="Ink 9373">
                <a:extLst>
                  <a:ext uri="{FF2B5EF4-FFF2-40B4-BE49-F238E27FC236}">
                    <a16:creationId xmlns:a16="http://schemas.microsoft.com/office/drawing/2014/main" id="{D9119D23-F00C-F541-A53F-980326FDADB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73830" y="328796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375" name="Ink 9374">
                <a:extLst>
                  <a:ext uri="{FF2B5EF4-FFF2-40B4-BE49-F238E27FC236}">
                    <a16:creationId xmlns:a16="http://schemas.microsoft.com/office/drawing/2014/main" id="{C7713AC9-86E1-8B47-88B8-78FAE81CD34E}"/>
                  </a:ext>
                </a:extLst>
              </p14:cNvPr>
              <p14:cNvContentPartPr/>
              <p14:nvPr/>
            </p14:nvContentPartPr>
            <p14:xfrm>
              <a:off x="6773470" y="3291205"/>
              <a:ext cx="360" cy="360"/>
            </p14:xfrm>
          </p:contentPart>
        </mc:Choice>
        <mc:Fallback xmlns="">
          <p:pic>
            <p:nvPicPr>
              <p:cNvPr id="9375" name="Ink 9374">
                <a:extLst>
                  <a:ext uri="{FF2B5EF4-FFF2-40B4-BE49-F238E27FC236}">
                    <a16:creationId xmlns:a16="http://schemas.microsoft.com/office/drawing/2014/main" id="{C7713AC9-86E1-8B47-88B8-78FAE81CD34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69150" y="3286885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86" name="Group 9385">
            <a:extLst>
              <a:ext uri="{FF2B5EF4-FFF2-40B4-BE49-F238E27FC236}">
                <a16:creationId xmlns:a16="http://schemas.microsoft.com/office/drawing/2014/main" id="{ED6665D9-1D18-F148-9CFD-32134A180E6B}"/>
              </a:ext>
            </a:extLst>
          </p:cNvPr>
          <p:cNvGrpSpPr/>
          <p:nvPr/>
        </p:nvGrpSpPr>
        <p:grpSpPr>
          <a:xfrm>
            <a:off x="6763390" y="3288325"/>
            <a:ext cx="18000" cy="4320"/>
            <a:chOff x="6763390" y="3288325"/>
            <a:chExt cx="1800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76" name="Ink 9375">
                  <a:extLst>
                    <a:ext uri="{FF2B5EF4-FFF2-40B4-BE49-F238E27FC236}">
                      <a16:creationId xmlns:a16="http://schemas.microsoft.com/office/drawing/2014/main" id="{21DEC367-26F7-294A-BA3F-70998F3DC8C0}"/>
                    </a:ext>
                  </a:extLst>
                </p14:cNvPr>
                <p14:cNvContentPartPr/>
                <p14:nvPr/>
              </p14:nvContentPartPr>
              <p14:xfrm>
                <a:off x="6764470" y="3290485"/>
                <a:ext cx="360" cy="360"/>
              </p14:xfrm>
            </p:contentPart>
          </mc:Choice>
          <mc:Fallback xmlns="">
            <p:pic>
              <p:nvPicPr>
                <p:cNvPr id="9376" name="Ink 9375">
                  <a:extLst>
                    <a:ext uri="{FF2B5EF4-FFF2-40B4-BE49-F238E27FC236}">
                      <a16:creationId xmlns:a16="http://schemas.microsoft.com/office/drawing/2014/main" id="{21DEC367-26F7-294A-BA3F-70998F3DC8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60150" y="32861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77" name="Ink 9376">
                  <a:extLst>
                    <a:ext uri="{FF2B5EF4-FFF2-40B4-BE49-F238E27FC236}">
                      <a16:creationId xmlns:a16="http://schemas.microsoft.com/office/drawing/2014/main" id="{6A2A3768-A193-094C-BDA7-4E25AB0B109E}"/>
                    </a:ext>
                  </a:extLst>
                </p14:cNvPr>
                <p14:cNvContentPartPr/>
                <p14:nvPr/>
              </p14:nvContentPartPr>
              <p14:xfrm>
                <a:off x="6775990" y="3288325"/>
                <a:ext cx="360" cy="360"/>
              </p14:xfrm>
            </p:contentPart>
          </mc:Choice>
          <mc:Fallback xmlns="">
            <p:pic>
              <p:nvPicPr>
                <p:cNvPr id="9377" name="Ink 9376">
                  <a:extLst>
                    <a:ext uri="{FF2B5EF4-FFF2-40B4-BE49-F238E27FC236}">
                      <a16:creationId xmlns:a16="http://schemas.microsoft.com/office/drawing/2014/main" id="{6A2A3768-A193-094C-BDA7-4E25AB0B109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71670" y="32840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79" name="Ink 9378">
                  <a:extLst>
                    <a:ext uri="{FF2B5EF4-FFF2-40B4-BE49-F238E27FC236}">
                      <a16:creationId xmlns:a16="http://schemas.microsoft.com/office/drawing/2014/main" id="{5C2E6040-9C2D-4546-8AF7-0E386567B6DB}"/>
                    </a:ext>
                  </a:extLst>
                </p14:cNvPr>
                <p14:cNvContentPartPr/>
                <p14:nvPr/>
              </p14:nvContentPartPr>
              <p14:xfrm>
                <a:off x="6781030" y="3288325"/>
                <a:ext cx="360" cy="360"/>
              </p14:xfrm>
            </p:contentPart>
          </mc:Choice>
          <mc:Fallback xmlns="">
            <p:pic>
              <p:nvPicPr>
                <p:cNvPr id="9379" name="Ink 9378">
                  <a:extLst>
                    <a:ext uri="{FF2B5EF4-FFF2-40B4-BE49-F238E27FC236}">
                      <a16:creationId xmlns:a16="http://schemas.microsoft.com/office/drawing/2014/main" id="{5C2E6040-9C2D-4546-8AF7-0E386567B6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76710" y="32840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81" name="Ink 9380">
                  <a:extLst>
                    <a:ext uri="{FF2B5EF4-FFF2-40B4-BE49-F238E27FC236}">
                      <a16:creationId xmlns:a16="http://schemas.microsoft.com/office/drawing/2014/main" id="{4709D050-D6E8-A24D-8A0A-A48CF58B935F}"/>
                    </a:ext>
                  </a:extLst>
                </p14:cNvPr>
                <p14:cNvContentPartPr/>
                <p14:nvPr/>
              </p14:nvContentPartPr>
              <p14:xfrm>
                <a:off x="6763390" y="3292285"/>
                <a:ext cx="360" cy="360"/>
              </p14:xfrm>
            </p:contentPart>
          </mc:Choice>
          <mc:Fallback xmlns="">
            <p:pic>
              <p:nvPicPr>
                <p:cNvPr id="9381" name="Ink 9380">
                  <a:extLst>
                    <a:ext uri="{FF2B5EF4-FFF2-40B4-BE49-F238E27FC236}">
                      <a16:creationId xmlns:a16="http://schemas.microsoft.com/office/drawing/2014/main" id="{4709D050-D6E8-A24D-8A0A-A48CF58B93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59070" y="32879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83" name="Ink 9382">
                  <a:extLst>
                    <a:ext uri="{FF2B5EF4-FFF2-40B4-BE49-F238E27FC236}">
                      <a16:creationId xmlns:a16="http://schemas.microsoft.com/office/drawing/2014/main" id="{D77A9430-0230-7745-8916-F79BF54D62B5}"/>
                    </a:ext>
                  </a:extLst>
                </p14:cNvPr>
                <p14:cNvContentPartPr/>
                <p14:nvPr/>
              </p14:nvContentPartPr>
              <p14:xfrm>
                <a:off x="6772390" y="3290485"/>
                <a:ext cx="360" cy="360"/>
              </p14:xfrm>
            </p:contentPart>
          </mc:Choice>
          <mc:Fallback xmlns="">
            <p:pic>
              <p:nvPicPr>
                <p:cNvPr id="9383" name="Ink 9382">
                  <a:extLst>
                    <a:ext uri="{FF2B5EF4-FFF2-40B4-BE49-F238E27FC236}">
                      <a16:creationId xmlns:a16="http://schemas.microsoft.com/office/drawing/2014/main" id="{D77A9430-0230-7745-8916-F79BF54D62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68070" y="32861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385" name="Ink 9384">
                  <a:extLst>
                    <a:ext uri="{FF2B5EF4-FFF2-40B4-BE49-F238E27FC236}">
                      <a16:creationId xmlns:a16="http://schemas.microsoft.com/office/drawing/2014/main" id="{A44DDC00-474E-8A43-84DB-B0D5447FCA10}"/>
                    </a:ext>
                  </a:extLst>
                </p14:cNvPr>
                <p14:cNvContentPartPr/>
                <p14:nvPr/>
              </p14:nvContentPartPr>
              <p14:xfrm>
                <a:off x="6777790" y="3289045"/>
                <a:ext cx="360" cy="360"/>
              </p14:xfrm>
            </p:contentPart>
          </mc:Choice>
          <mc:Fallback xmlns="">
            <p:pic>
              <p:nvPicPr>
                <p:cNvPr id="9385" name="Ink 9384">
                  <a:extLst>
                    <a:ext uri="{FF2B5EF4-FFF2-40B4-BE49-F238E27FC236}">
                      <a16:creationId xmlns:a16="http://schemas.microsoft.com/office/drawing/2014/main" id="{A44DDC00-474E-8A43-84DB-B0D5447FCA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73470" y="32847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97" name="Group 9396">
            <a:extLst>
              <a:ext uri="{FF2B5EF4-FFF2-40B4-BE49-F238E27FC236}">
                <a16:creationId xmlns:a16="http://schemas.microsoft.com/office/drawing/2014/main" id="{513D4F9B-221C-CC4B-A0A0-AA174C6E4E51}"/>
              </a:ext>
            </a:extLst>
          </p:cNvPr>
          <p:cNvGrpSpPr/>
          <p:nvPr/>
        </p:nvGrpSpPr>
        <p:grpSpPr>
          <a:xfrm>
            <a:off x="7120510" y="3564085"/>
            <a:ext cx="13680" cy="18360"/>
            <a:chOff x="7120510" y="3564085"/>
            <a:chExt cx="1368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87" name="Ink 9386">
                  <a:extLst>
                    <a:ext uri="{FF2B5EF4-FFF2-40B4-BE49-F238E27FC236}">
                      <a16:creationId xmlns:a16="http://schemas.microsoft.com/office/drawing/2014/main" id="{58485979-1154-0545-AF94-7A33D6F15BB9}"/>
                    </a:ext>
                  </a:extLst>
                </p14:cNvPr>
                <p14:cNvContentPartPr/>
                <p14:nvPr/>
              </p14:nvContentPartPr>
              <p14:xfrm>
                <a:off x="7128430" y="3575605"/>
                <a:ext cx="360" cy="360"/>
              </p14:xfrm>
            </p:contentPart>
          </mc:Choice>
          <mc:Fallback xmlns="">
            <p:pic>
              <p:nvPicPr>
                <p:cNvPr id="9387" name="Ink 9386">
                  <a:extLst>
                    <a:ext uri="{FF2B5EF4-FFF2-40B4-BE49-F238E27FC236}">
                      <a16:creationId xmlns:a16="http://schemas.microsoft.com/office/drawing/2014/main" id="{58485979-1154-0545-AF94-7A33D6F15B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24110" y="35712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88" name="Ink 9387">
                  <a:extLst>
                    <a:ext uri="{FF2B5EF4-FFF2-40B4-BE49-F238E27FC236}">
                      <a16:creationId xmlns:a16="http://schemas.microsoft.com/office/drawing/2014/main" id="{B31F76AF-C7FA-8C4A-A373-66BBEFA27356}"/>
                    </a:ext>
                  </a:extLst>
                </p14:cNvPr>
                <p14:cNvContentPartPr/>
                <p14:nvPr/>
              </p14:nvContentPartPr>
              <p14:xfrm>
                <a:off x="7128430" y="3575605"/>
                <a:ext cx="360" cy="360"/>
              </p14:xfrm>
            </p:contentPart>
          </mc:Choice>
          <mc:Fallback xmlns="">
            <p:pic>
              <p:nvPicPr>
                <p:cNvPr id="9388" name="Ink 9387">
                  <a:extLst>
                    <a:ext uri="{FF2B5EF4-FFF2-40B4-BE49-F238E27FC236}">
                      <a16:creationId xmlns:a16="http://schemas.microsoft.com/office/drawing/2014/main" id="{B31F76AF-C7FA-8C4A-A373-66BBEFA2735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24110" y="35712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90" name="Ink 9389">
                  <a:extLst>
                    <a:ext uri="{FF2B5EF4-FFF2-40B4-BE49-F238E27FC236}">
                      <a16:creationId xmlns:a16="http://schemas.microsoft.com/office/drawing/2014/main" id="{88F6E382-FA7A-C043-AACA-F49B3BBBC3D8}"/>
                    </a:ext>
                  </a:extLst>
                </p14:cNvPr>
                <p14:cNvContentPartPr/>
                <p14:nvPr/>
              </p14:nvContentPartPr>
              <p14:xfrm>
                <a:off x="7132390" y="3581005"/>
                <a:ext cx="360" cy="360"/>
              </p14:xfrm>
            </p:contentPart>
          </mc:Choice>
          <mc:Fallback xmlns="">
            <p:pic>
              <p:nvPicPr>
                <p:cNvPr id="9390" name="Ink 9389">
                  <a:extLst>
                    <a:ext uri="{FF2B5EF4-FFF2-40B4-BE49-F238E27FC236}">
                      <a16:creationId xmlns:a16="http://schemas.microsoft.com/office/drawing/2014/main" id="{88F6E382-FA7A-C043-AACA-F49B3BBBC3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28070" y="35766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92" name="Ink 9391">
                  <a:extLst>
                    <a:ext uri="{FF2B5EF4-FFF2-40B4-BE49-F238E27FC236}">
                      <a16:creationId xmlns:a16="http://schemas.microsoft.com/office/drawing/2014/main" id="{E54062CF-4A27-1342-96D1-155449CC0ACE}"/>
                    </a:ext>
                  </a:extLst>
                </p14:cNvPr>
                <p14:cNvContentPartPr/>
                <p14:nvPr/>
              </p14:nvContentPartPr>
              <p14:xfrm>
                <a:off x="7133830" y="3582085"/>
                <a:ext cx="360" cy="360"/>
              </p14:xfrm>
            </p:contentPart>
          </mc:Choice>
          <mc:Fallback xmlns="">
            <p:pic>
              <p:nvPicPr>
                <p:cNvPr id="9392" name="Ink 9391">
                  <a:extLst>
                    <a:ext uri="{FF2B5EF4-FFF2-40B4-BE49-F238E27FC236}">
                      <a16:creationId xmlns:a16="http://schemas.microsoft.com/office/drawing/2014/main" id="{E54062CF-4A27-1342-96D1-155449CC0AC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29510" y="35777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94" name="Ink 9393">
                  <a:extLst>
                    <a:ext uri="{FF2B5EF4-FFF2-40B4-BE49-F238E27FC236}">
                      <a16:creationId xmlns:a16="http://schemas.microsoft.com/office/drawing/2014/main" id="{860FAF32-8022-E74C-AC8E-1DFA61C8892F}"/>
                    </a:ext>
                  </a:extLst>
                </p14:cNvPr>
                <p14:cNvContentPartPr/>
                <p14:nvPr/>
              </p14:nvContentPartPr>
              <p14:xfrm>
                <a:off x="7120510" y="3564085"/>
                <a:ext cx="360" cy="360"/>
              </p14:xfrm>
            </p:contentPart>
          </mc:Choice>
          <mc:Fallback xmlns="">
            <p:pic>
              <p:nvPicPr>
                <p:cNvPr id="9394" name="Ink 9393">
                  <a:extLst>
                    <a:ext uri="{FF2B5EF4-FFF2-40B4-BE49-F238E27FC236}">
                      <a16:creationId xmlns:a16="http://schemas.microsoft.com/office/drawing/2014/main" id="{860FAF32-8022-E74C-AC8E-1DFA61C8892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16190" y="35597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96" name="Ink 9395">
                  <a:extLst>
                    <a:ext uri="{FF2B5EF4-FFF2-40B4-BE49-F238E27FC236}">
                      <a16:creationId xmlns:a16="http://schemas.microsoft.com/office/drawing/2014/main" id="{C6921A89-C1DE-7C44-B849-5535F477CF2E}"/>
                    </a:ext>
                  </a:extLst>
                </p14:cNvPr>
                <p14:cNvContentPartPr/>
                <p14:nvPr/>
              </p14:nvContentPartPr>
              <p14:xfrm>
                <a:off x="7124470" y="3569485"/>
                <a:ext cx="360" cy="360"/>
              </p14:xfrm>
            </p:contentPart>
          </mc:Choice>
          <mc:Fallback xmlns="">
            <p:pic>
              <p:nvPicPr>
                <p:cNvPr id="9396" name="Ink 9395">
                  <a:extLst>
                    <a:ext uri="{FF2B5EF4-FFF2-40B4-BE49-F238E27FC236}">
                      <a16:creationId xmlns:a16="http://schemas.microsoft.com/office/drawing/2014/main" id="{C6921A89-C1DE-7C44-B849-5535F477CF2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20150" y="35651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C7632BFC-7E40-814D-9169-F4E5ACF03EAD}"/>
              </a:ext>
            </a:extLst>
          </p:cNvPr>
          <p:cNvSpPr/>
          <p:nvPr/>
        </p:nvSpPr>
        <p:spPr>
          <a:xfrm>
            <a:off x="5291328" y="1816608"/>
            <a:ext cx="109728" cy="109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040D7B-CE83-4F4F-8420-536271ADE9BB}"/>
              </a:ext>
            </a:extLst>
          </p:cNvPr>
          <p:cNvSpPr/>
          <p:nvPr/>
        </p:nvSpPr>
        <p:spPr>
          <a:xfrm>
            <a:off x="4242816" y="1106424"/>
            <a:ext cx="109728" cy="109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99" name="Picture 9398">
            <a:extLst>
              <a:ext uri="{FF2B5EF4-FFF2-40B4-BE49-F238E27FC236}">
                <a16:creationId xmlns:a16="http://schemas.microsoft.com/office/drawing/2014/main" id="{812E9D52-8E6D-2448-BAB6-C1DF1939196E}"/>
              </a:ext>
            </a:extLst>
          </p:cNvPr>
          <p:cNvPicPr>
            <a:picLocks noChangeAspect="1"/>
          </p:cNvPicPr>
          <p:nvPr/>
        </p:nvPicPr>
        <p:blipFill>
          <a:blip r:embed="rId15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937" y="0"/>
            <a:ext cx="56655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7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288110" y="408271"/>
            <a:ext cx="9025800" cy="86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106"/>
              <a:buNone/>
            </a:pPr>
            <a:r>
              <a:rPr lang="en" sz="2355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3) </a:t>
            </a:r>
            <a:r>
              <a:rPr lang="en-US" sz="2355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Companion Planting</a:t>
            </a:r>
            <a:endParaRPr sz="2305" b="1" dirty="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dirty="0"/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1"/>
          </p:nvPr>
        </p:nvSpPr>
        <p:spPr>
          <a:xfrm>
            <a:off x="198468" y="1534313"/>
            <a:ext cx="3879299" cy="159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dk1"/>
                </a:solidFill>
              </a:rPr>
              <a:t>Companion planting promotes:</a:t>
            </a:r>
          </a:p>
          <a:p>
            <a:pPr lvl="0" indent="-2984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Pollination </a:t>
            </a:r>
          </a:p>
          <a:p>
            <a:pPr lvl="0" indent="-2984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Crop productivity </a:t>
            </a:r>
          </a:p>
          <a:p>
            <a:pPr indent="-2984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Pest control </a:t>
            </a:r>
          </a:p>
          <a:p>
            <a:pPr lvl="0" indent="-2984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Less pesticides</a:t>
            </a:r>
          </a:p>
          <a:p>
            <a:pPr lvl="0" indent="-298450">
              <a:buClr>
                <a:schemeClr val="dk1"/>
              </a:buClr>
              <a:buSzPts val="1100"/>
            </a:pPr>
            <a:endParaRPr lang="en-US" sz="1600" dirty="0">
              <a:solidFill>
                <a:schemeClr val="dk1"/>
              </a:solidFill>
            </a:endParaRPr>
          </a:p>
          <a:p>
            <a:pPr marL="158750" lvl="0" indent="0">
              <a:buClr>
                <a:schemeClr val="dk1"/>
              </a:buClr>
              <a:buSzPts val="11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158750" lvl="0" indent="0">
              <a:buClr>
                <a:schemeClr val="dk1"/>
              </a:buClr>
              <a:buSzPts val="11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D5BD4-953B-D84B-A169-7B2C8FF37B7C}"/>
              </a:ext>
            </a:extLst>
          </p:cNvPr>
          <p:cNvSpPr/>
          <p:nvPr/>
        </p:nvSpPr>
        <p:spPr>
          <a:xfrm>
            <a:off x="198468" y="3347148"/>
            <a:ext cx="4373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lvl="0" indent="0"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dk1"/>
                </a:solidFill>
              </a:rPr>
              <a:t>Maximizes the potential of urban gardens</a:t>
            </a:r>
          </a:p>
          <a:p>
            <a:pPr marL="158750" lvl="0" indent="0">
              <a:buClr>
                <a:schemeClr val="dk1"/>
              </a:buClr>
              <a:buSzPts val="1100"/>
              <a:buNone/>
            </a:pPr>
            <a:endParaRPr lang="en-US" sz="16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ACE23-6A4A-BE4D-9FEE-8E9C592D35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895" y="2619659"/>
            <a:ext cx="2440989" cy="2327076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3B0775-3C74-2F4F-84EC-6A353891EC7D}"/>
              </a:ext>
            </a:extLst>
          </p:cNvPr>
          <p:cNvSpPr txBox="1"/>
          <p:nvPr/>
        </p:nvSpPr>
        <p:spPr>
          <a:xfrm>
            <a:off x="-54864" y="4946735"/>
            <a:ext cx="4297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diygabl.tumblr.com</a:t>
            </a:r>
            <a:r>
              <a:rPr lang="en-US" sz="1000" dirty="0">
                <a:solidFill>
                  <a:schemeClr val="bg2"/>
                </a:solidFill>
              </a:rPr>
              <a:t>/post/141353640807/companion-planting-guide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6A0FA8-EE1F-BE45-8E4E-1502A1C3BD0D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389" y="196765"/>
            <a:ext cx="2440989" cy="2327076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5CA42-893E-A442-8D1E-2C318A531E07}"/>
              </a:ext>
            </a:extLst>
          </p:cNvPr>
          <p:cNvSpPr txBox="1"/>
          <p:nvPr/>
        </p:nvSpPr>
        <p:spPr>
          <a:xfrm>
            <a:off x="198468" y="1128693"/>
            <a:ext cx="52437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</a:rPr>
              <a:t>Evaluate existing plants and suggest neighboring plants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27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3153457" y="194594"/>
            <a:ext cx="309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dirty="0"/>
              <a:t>    </a:t>
            </a:r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3D Mapping</a:t>
            </a:r>
            <a:endParaRPr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375045" y="560835"/>
            <a:ext cx="3388681" cy="2160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29BAC0-49CF-DB40-8A34-3819F749916E}"/>
                  </a:ext>
                </a:extLst>
              </p14:cNvPr>
              <p14:cNvContentPartPr/>
              <p14:nvPr/>
            </p14:nvContentPartPr>
            <p14:xfrm>
              <a:off x="4305526" y="84780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29BAC0-49CF-DB40-8A34-3819F74991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886" y="83016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373B7E-2C05-6846-AF1F-050C476D059D}"/>
                  </a:ext>
                </a:extLst>
              </p14:cNvPr>
              <p14:cNvContentPartPr/>
              <p14:nvPr/>
            </p14:nvContentPartPr>
            <p14:xfrm>
              <a:off x="5055406" y="2428926"/>
              <a:ext cx="57240" cy="29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373B7E-2C05-6846-AF1F-050C476D05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7406" y="2411286"/>
                <a:ext cx="928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3557A5-A9D6-F142-9E3B-FA307398C521}"/>
                  </a:ext>
                </a:extLst>
              </p14:cNvPr>
              <p14:cNvContentPartPr/>
              <p14:nvPr/>
            </p14:nvContentPartPr>
            <p14:xfrm>
              <a:off x="5171034" y="4245846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3557A5-A9D6-F142-9E3B-FA307398C5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5394" y="421020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F740EBD-7C1B-9340-BF5A-35273245EAE7}"/>
                  </a:ext>
                </a:extLst>
              </p14:cNvPr>
              <p14:cNvContentPartPr/>
              <p14:nvPr/>
            </p14:nvContentPartPr>
            <p14:xfrm>
              <a:off x="5817594" y="4437726"/>
              <a:ext cx="20520" cy="217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F740EBD-7C1B-9340-BF5A-35273245EA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1954" y="4402086"/>
                <a:ext cx="92160" cy="2894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02F52E4-3EF5-244C-AA88-24C5CD61A81E}"/>
              </a:ext>
            </a:extLst>
          </p:cNvPr>
          <p:cNvSpPr txBox="1"/>
          <p:nvPr/>
        </p:nvSpPr>
        <p:spPr>
          <a:xfrm>
            <a:off x="253092" y="4596762"/>
            <a:ext cx="31085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Simultaneous identification &amp; </a:t>
            </a:r>
          </a:p>
          <a:p>
            <a:r>
              <a:rPr lang="en-US" dirty="0">
                <a:solidFill>
                  <a:schemeClr val="bg2"/>
                </a:solidFill>
              </a:rPr>
              <a:t>depth information obtained by device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B52E69D-452F-534B-B0FE-21292213F93F}"/>
                  </a:ext>
                </a:extLst>
              </p14:cNvPr>
              <p14:cNvContentPartPr/>
              <p14:nvPr/>
            </p14:nvContentPartPr>
            <p14:xfrm>
              <a:off x="2249208" y="2925144"/>
              <a:ext cx="407520" cy="381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B52E69D-452F-534B-B0FE-21292213F9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6568" y="2862504"/>
                <a:ext cx="5331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974FA5-805A-4448-8B1F-27C05CAFD538}"/>
                  </a:ext>
                </a:extLst>
              </p14:cNvPr>
              <p14:cNvContentPartPr/>
              <p14:nvPr/>
            </p14:nvContentPartPr>
            <p14:xfrm>
              <a:off x="2211408" y="4011264"/>
              <a:ext cx="607680" cy="469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974FA5-805A-4448-8B1F-27C05CAFD5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48768" y="3948264"/>
                <a:ext cx="733320" cy="59544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03D6488E-CE72-D445-BF27-930D605C1C0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651" y="1285403"/>
            <a:ext cx="3587571" cy="25916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3960B47-4CDE-7944-ABD7-594FAF9522A0}"/>
              </a:ext>
            </a:extLst>
          </p:cNvPr>
          <p:cNvSpPr txBox="1"/>
          <p:nvPr/>
        </p:nvSpPr>
        <p:spPr>
          <a:xfrm>
            <a:off x="5910675" y="3954787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3D map with plant labels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D5BB3A5-6AF3-B24B-BBD4-345FAB8003E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3" y="30769"/>
            <a:ext cx="3562662" cy="4626833"/>
          </a:xfrm>
          <a:prstGeom prst="rect">
            <a:avLst/>
          </a:prstGeom>
        </p:spPr>
      </p:pic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AC5DEACC-77D8-9642-AEB5-46A72E173B32}"/>
              </a:ext>
            </a:extLst>
          </p:cNvPr>
          <p:cNvSpPr/>
          <p:nvPr/>
        </p:nvSpPr>
        <p:spPr>
          <a:xfrm>
            <a:off x="3887739" y="2013344"/>
            <a:ext cx="1137242" cy="1135770"/>
          </a:xfrm>
          <a:prstGeom prst="stripedRightArrow">
            <a:avLst/>
          </a:prstGeom>
          <a:solidFill>
            <a:srgbClr val="0080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rgbClr val="008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2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49125" y="9470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4) Plant Identification </a:t>
            </a:r>
            <a:endParaRPr b="1" dirty="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>
            <a:spLocks noGrp="1"/>
          </p:cNvSpPr>
          <p:nvPr>
            <p:ph type="body" idx="1"/>
          </p:nvPr>
        </p:nvSpPr>
        <p:spPr>
          <a:xfrm>
            <a:off x="311700" y="585750"/>
            <a:ext cx="8520600" cy="44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8" dirty="0">
                <a:solidFill>
                  <a:schemeClr val="dk1"/>
                </a:solidFill>
              </a:rPr>
              <a:t>What is Machine Learning? </a:t>
            </a:r>
            <a:endParaRPr sz="1708" dirty="0">
              <a:solidFill>
                <a:schemeClr val="dk1"/>
              </a:solidFill>
            </a:endParaRPr>
          </a:p>
          <a:p>
            <a:pPr marL="457200" lvl="0" indent="-3307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Char char="●"/>
            </a:pPr>
            <a:r>
              <a:rPr lang="en" sz="1608" dirty="0">
                <a:solidFill>
                  <a:schemeClr val="dk1"/>
                </a:solidFill>
              </a:rPr>
              <a:t>Convolutional Neural Network (CNN) model</a:t>
            </a:r>
            <a:endParaRPr sz="1608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8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8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8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8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8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8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8" dirty="0">
                <a:solidFill>
                  <a:schemeClr val="dk1"/>
                </a:solidFill>
              </a:rPr>
              <a:t>	</a:t>
            </a:r>
            <a:endParaRPr sz="1608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8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8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8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5399" y="3486721"/>
            <a:ext cx="5235501" cy="151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5398" y="1306887"/>
            <a:ext cx="5235501" cy="15116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311700" y="2351455"/>
            <a:ext cx="6627900" cy="148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6485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</a:pPr>
            <a:endParaRPr lang="en" sz="1608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7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Arial"/>
              <a:buChar char="●"/>
            </a:pPr>
            <a:r>
              <a:rPr lang="en" sz="1608" dirty="0">
                <a:solidFill>
                  <a:schemeClr val="dk1"/>
                </a:solidFill>
              </a:rPr>
              <a:t>Pre-trained models a</a:t>
            </a:r>
            <a:r>
              <a:rPr lang="en" sz="1608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lready trained on thousands of images</a:t>
            </a:r>
          </a:p>
          <a:p>
            <a:pPr marL="457200" lvl="8" indent="-330715">
              <a:lnSpc>
                <a:spcPct val="115000"/>
              </a:lnSpc>
              <a:buClr>
                <a:schemeClr val="dk1"/>
              </a:buClr>
              <a:buSzPts val="1608"/>
              <a:buFont typeface="Arial"/>
              <a:buChar char="●"/>
            </a:pPr>
            <a:r>
              <a:rPr lang="en" sz="1608" dirty="0">
                <a:solidFill>
                  <a:schemeClr val="dk1"/>
                </a:solidFill>
              </a:rPr>
              <a:t>Can already extract features</a:t>
            </a:r>
          </a:p>
          <a:p>
            <a:pPr marL="457200" marR="0" lvl="0" indent="-3307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Arial"/>
              <a:buChar char="●"/>
            </a:pPr>
            <a:r>
              <a:rPr lang="en" sz="1608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model on your own data</a:t>
            </a:r>
            <a:endParaRPr lang="en-US" sz="1608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7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Arial"/>
              <a:buChar char="●"/>
            </a:pPr>
            <a:endParaRPr lang="en" sz="1608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0" y="4890325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https://purnasaigudikandula.medium.com/deep-view-on-transfer-learning-with-iamge-classification-pytorch-5cf963939575</a:t>
            </a:r>
            <a:endParaRPr sz="9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32" y="4159611"/>
            <a:ext cx="635628" cy="6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6438450" y="4086650"/>
            <a:ext cx="1002300" cy="33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rgbClr val="3F6593"/>
                </a:solidFill>
                <a:latin typeface="Arial"/>
                <a:ea typeface="Arial"/>
                <a:cs typeface="Arial"/>
                <a:sym typeface="Arial"/>
              </a:rPr>
              <a:t>GRAPE</a:t>
            </a:r>
            <a:r>
              <a:rPr lang="en" sz="11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415884" y="4432625"/>
            <a:ext cx="1354800" cy="33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STRAWBERRY </a:t>
            </a:r>
            <a:endParaRPr sz="11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3473060" y="3935681"/>
            <a:ext cx="1202400" cy="24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3EE61-CF2B-7045-83C0-AEC089DD690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6418" y="4152175"/>
            <a:ext cx="228964" cy="183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3341B-73D3-314D-A4C7-0B0FC3D1AE7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157" y="4514613"/>
            <a:ext cx="152778" cy="1527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194025" y="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Types of Convolutional Neural Networks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224300" y="493700"/>
            <a:ext cx="4328700" cy="139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Conventional CNNs</a:t>
            </a:r>
            <a:endParaRPr sz="1600" u="sng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857250" indent="-857250">
              <a:spcBef>
                <a:spcPts val="1200"/>
              </a:spcBef>
            </a:pPr>
            <a:endParaRPr sz="6400" dirty="0">
              <a:solidFill>
                <a:srgbClr val="292929"/>
              </a:solidFill>
              <a:highlight>
                <a:srgbClr val="FFFFFF"/>
              </a:highlight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05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4569475" y="493700"/>
            <a:ext cx="4495200" cy="135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Single-Shot Detector (SSD) CNNs</a:t>
            </a:r>
            <a:endParaRPr sz="1600" b="0" i="0" u="sng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4"/>
          <p:cNvCxnSpPr/>
          <p:nvPr/>
        </p:nvCxnSpPr>
        <p:spPr>
          <a:xfrm flipH="1">
            <a:off x="4448325" y="652300"/>
            <a:ext cx="10800" cy="39459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194025" y="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Types of Convolutional Neural Networks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224300" y="518639"/>
            <a:ext cx="4328700" cy="139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" sz="6400" u="sng" dirty="0">
                <a:solidFill>
                  <a:schemeClr val="dk1"/>
                </a:solidFill>
                <a:highlight>
                  <a:srgbClr val="FFFFFF"/>
                </a:highlight>
              </a:rPr>
              <a:t>Conventional CNNs</a:t>
            </a:r>
            <a:endParaRPr sz="6400" u="sng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400" dirty="0">
                <a:solidFill>
                  <a:schemeClr val="dk1"/>
                </a:solidFill>
                <a:highlight>
                  <a:schemeClr val="lt1"/>
                </a:highlight>
              </a:rPr>
              <a:t>Very large and complex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400" dirty="0">
                <a:solidFill>
                  <a:schemeClr val="dk1"/>
                </a:solidFill>
                <a:highlight>
                  <a:srgbClr val="FFFFFF"/>
                </a:highlight>
              </a:rPr>
              <a:t>For classification on computers 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6400" dirty="0">
                <a:solidFill>
                  <a:schemeClr val="dk1"/>
                </a:solidFill>
              </a:rPr>
              <a:t>Biological image analysis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6400" dirty="0">
                <a:solidFill>
                  <a:schemeClr val="dk1"/>
                </a:solidFill>
              </a:rPr>
              <a:t>Medical image analysis</a:t>
            </a:r>
          </a:p>
          <a:p>
            <a:pPr marL="584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6400" dirty="0">
              <a:solidFill>
                <a:schemeClr val="dk1"/>
              </a:solidFill>
            </a:endParaRPr>
          </a:p>
          <a:p>
            <a:pPr marL="127000" indent="0">
              <a:buClr>
                <a:schemeClr val="dk1"/>
              </a:buClr>
              <a:buSzPct val="100000"/>
              <a:buNone/>
            </a:pPr>
            <a:endParaRPr lang="en-US" sz="6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None/>
            </a:pPr>
            <a:endParaRPr sz="6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4736"/>
              <a:buNone/>
            </a:pPr>
            <a:endParaRPr sz="7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4736"/>
              <a:buNone/>
            </a:pPr>
            <a:endParaRPr sz="76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endParaRPr sz="6400" dirty="0">
              <a:solidFill>
                <a:srgbClr val="292929"/>
              </a:solidFill>
              <a:highlight>
                <a:srgbClr val="FFFFFF"/>
              </a:highlight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05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300" y="2243255"/>
            <a:ext cx="1882500" cy="190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750" y="2243255"/>
            <a:ext cx="1915800" cy="190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6" name="Google Shape;96;p4"/>
          <p:cNvSpPr txBox="1"/>
          <p:nvPr/>
        </p:nvSpPr>
        <p:spPr>
          <a:xfrm>
            <a:off x="6812" y="4067372"/>
            <a:ext cx="43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Normal tadpole embryo     Mutant tadpole embryo</a:t>
            </a:r>
            <a:endParaRPr sz="1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4569475" y="493700"/>
            <a:ext cx="44952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Single-Shot Detector (SSD) CNNs</a:t>
            </a:r>
            <a:endParaRPr sz="1600" b="0" i="0" u="sng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4"/>
          <p:cNvCxnSpPr/>
          <p:nvPr/>
        </p:nvCxnSpPr>
        <p:spPr>
          <a:xfrm flipH="1">
            <a:off x="4448325" y="652300"/>
            <a:ext cx="10800" cy="39459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cxnSp>
      <p:sp>
        <p:nvSpPr>
          <p:cNvPr id="103" name="Google Shape;103;p4"/>
          <p:cNvSpPr txBox="1"/>
          <p:nvPr/>
        </p:nvSpPr>
        <p:spPr>
          <a:xfrm>
            <a:off x="-47425" y="4878625"/>
            <a:ext cx="6826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Tadpole data: Google </a:t>
            </a:r>
            <a:r>
              <a:rPr lang="en" sz="10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" sz="1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CSUPERB_Transfer_Learning_Demo</a:t>
            </a:r>
            <a:endParaRPr sz="1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48300" y="1856413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of biological use: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B515F-16AC-A54A-B7D2-4C54C6407BB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45" y="4539002"/>
            <a:ext cx="2617316" cy="3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194025" y="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Types of Convolutional Neural Networks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224300" y="518639"/>
            <a:ext cx="4328700" cy="139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" sz="6400" u="sng" dirty="0">
                <a:solidFill>
                  <a:schemeClr val="dk1"/>
                </a:solidFill>
                <a:highlight>
                  <a:srgbClr val="FFFFFF"/>
                </a:highlight>
              </a:rPr>
              <a:t>Conventional CNNs</a:t>
            </a:r>
            <a:endParaRPr sz="6400" u="sng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400" dirty="0">
                <a:solidFill>
                  <a:schemeClr val="dk1"/>
                </a:solidFill>
                <a:highlight>
                  <a:schemeClr val="lt1"/>
                </a:highlight>
              </a:rPr>
              <a:t>Very large and complex</a:t>
            </a:r>
            <a:endParaRPr lang="en-US" sz="6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400" dirty="0">
                <a:solidFill>
                  <a:schemeClr val="dk1"/>
                </a:solidFill>
                <a:highlight>
                  <a:srgbClr val="FFFFFF"/>
                </a:highlight>
              </a:rPr>
              <a:t>For classification on computers 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6400" dirty="0">
                <a:solidFill>
                  <a:schemeClr val="dk1"/>
                </a:solidFill>
              </a:rPr>
              <a:t>Biological image analysis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6400" dirty="0">
                <a:solidFill>
                  <a:schemeClr val="dk1"/>
                </a:solidFill>
              </a:rPr>
              <a:t>Medical image analysis</a:t>
            </a:r>
          </a:p>
          <a:p>
            <a:pPr marL="127000" indent="0">
              <a:buClr>
                <a:schemeClr val="dk1"/>
              </a:buClr>
              <a:buSzPct val="100000"/>
              <a:buNone/>
            </a:pPr>
            <a:endParaRPr lang="en-US" sz="6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None/>
            </a:pPr>
            <a:endParaRPr sz="6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4736"/>
              <a:buNone/>
            </a:pPr>
            <a:endParaRPr sz="7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4736"/>
              <a:buNone/>
            </a:pPr>
            <a:endParaRPr sz="7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736"/>
              <a:buNone/>
            </a:pPr>
            <a:endParaRPr sz="76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736"/>
              <a:buNone/>
            </a:pPr>
            <a:endParaRPr sz="76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58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58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2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1200"/>
              </a:spcBef>
              <a:buNone/>
            </a:pPr>
            <a:endParaRPr sz="6400" dirty="0">
              <a:solidFill>
                <a:srgbClr val="292929"/>
              </a:solidFill>
              <a:highlight>
                <a:srgbClr val="FFFFFF"/>
              </a:highlight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05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5913" y="3999897"/>
            <a:ext cx="1390150" cy="101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613" y="4123525"/>
            <a:ext cx="923674" cy="8313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4652725" y="4854600"/>
            <a:ext cx="432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Myriad computer chip inside OAK-D runs SSD</a:t>
            </a:r>
            <a:endParaRPr sz="13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300" y="2243255"/>
            <a:ext cx="1882500" cy="190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750" y="2243255"/>
            <a:ext cx="1915800" cy="190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6" name="Google Shape;96;p4"/>
          <p:cNvSpPr txBox="1"/>
          <p:nvPr/>
        </p:nvSpPr>
        <p:spPr>
          <a:xfrm>
            <a:off x="6812" y="4067372"/>
            <a:ext cx="43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Normal tadpole embryo     Mutant tadpole embryo</a:t>
            </a: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6304975" y="4478638"/>
            <a:ext cx="789600" cy="29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4569475" y="493700"/>
            <a:ext cx="44952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Single-Shot Detector (SSD) CNNs</a:t>
            </a:r>
            <a:endParaRPr sz="1600" b="0" i="0" u="sng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30x smaller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10x faster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object detection/classification on small devices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4486200" y="3735625"/>
            <a:ext cx="661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MobileNetv2-SSD for our purposes</a:t>
            </a:r>
            <a:endParaRPr sz="16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3300" y="1892525"/>
            <a:ext cx="2386800" cy="160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1" name="Google Shape;101;p4"/>
          <p:cNvCxnSpPr/>
          <p:nvPr/>
        </p:nvCxnSpPr>
        <p:spPr>
          <a:xfrm flipH="1">
            <a:off x="4448325" y="652300"/>
            <a:ext cx="10800" cy="39459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cxnSp>
      <p:sp>
        <p:nvSpPr>
          <p:cNvPr id="102" name="Google Shape;102;p4"/>
          <p:cNvSpPr txBox="1"/>
          <p:nvPr/>
        </p:nvSpPr>
        <p:spPr>
          <a:xfrm>
            <a:off x="5136225" y="3400150"/>
            <a:ext cx="68265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Dash cam detection with bounding boxes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-47425" y="4878625"/>
            <a:ext cx="6826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Tadpole data: Google Colab CSUPERB_Transfer_Learning_Demo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48300" y="1856413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of biological use: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0BAD63-F363-8B41-99B7-194E48D9887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45" y="4539002"/>
            <a:ext cx="2617316" cy="3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7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153550" y="317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Curating Leaf Dataset for Plant Identification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1"/>
          </p:nvPr>
        </p:nvSpPr>
        <p:spPr>
          <a:xfrm>
            <a:off x="-1" y="773544"/>
            <a:ext cx="91440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rgbClr val="000000"/>
                </a:solidFill>
              </a:rPr>
              <a:t>Training VGG16 and MobileNetv2-SSD model on leaf image dataset :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dirty="0">
                <a:solidFill>
                  <a:schemeClr val="dk1"/>
                </a:solidFill>
              </a:rPr>
              <a:t>8 classes: </a:t>
            </a:r>
            <a:r>
              <a:rPr lang="en" sz="1600" dirty="0">
                <a:solidFill>
                  <a:schemeClr val="dk1"/>
                </a:solidFill>
              </a:rPr>
              <a:t>Orange, Peach, Bell Pepper, Strawberry, Grape, Apple, Tomato, Raspberry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dirty="0">
                <a:solidFill>
                  <a:srgbClr val="000000"/>
                </a:solidFill>
              </a:rPr>
              <a:t>VGG-16: 300 images per class (color only)</a:t>
            </a:r>
          </a:p>
          <a:p>
            <a:pPr marL="406400" indent="-285750">
              <a:buClr>
                <a:srgbClr val="000000"/>
              </a:buClr>
              <a:buSzPts val="1700"/>
            </a:pPr>
            <a:r>
              <a:rPr lang="en" sz="1700" dirty="0">
                <a:solidFill>
                  <a:srgbClr val="000000"/>
                </a:solidFill>
              </a:rPr>
              <a:t>MobileNetv2-SSD: 940 images per class: color, -25% brightness, </a:t>
            </a:r>
            <a:r>
              <a:rPr lang="en-US" sz="1700" dirty="0">
                <a:solidFill>
                  <a:srgbClr val="000000"/>
                </a:solidFill>
              </a:rPr>
              <a:t>rotated/inverted, </a:t>
            </a:r>
            <a:r>
              <a:rPr lang="en" sz="1700" dirty="0">
                <a:solidFill>
                  <a:srgbClr val="000000"/>
                </a:solidFill>
              </a:rPr>
              <a:t>B&amp;W</a:t>
            </a:r>
          </a:p>
          <a:p>
            <a:pPr marL="1260475" lvl="1" indent="-136525">
              <a:buClr>
                <a:srgbClr val="000000"/>
              </a:buClr>
              <a:buSzPts val="1700"/>
            </a:pPr>
            <a:r>
              <a:rPr lang="en-US" dirty="0">
                <a:solidFill>
                  <a:srgbClr val="000000"/>
                </a:solidFill>
              </a:rPr>
              <a:t>Bounding boxes placed around leaves</a:t>
            </a:r>
          </a:p>
        </p:txBody>
      </p:sp>
      <p:sp>
        <p:nvSpPr>
          <p:cNvPr id="114" name="Google Shape;114;p5"/>
          <p:cNvSpPr txBox="1"/>
          <p:nvPr/>
        </p:nvSpPr>
        <p:spPr>
          <a:xfrm>
            <a:off x="0" y="4843225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0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www.kaggle.com</a:t>
            </a:r>
            <a:r>
              <a:rPr lang="en" sz="1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0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abdallahalidev</a:t>
            </a:r>
            <a:r>
              <a:rPr lang="en" sz="1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0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plantvillage</a:t>
            </a:r>
            <a:r>
              <a:rPr lang="en" sz="1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-dataset</a:t>
            </a:r>
            <a:endParaRPr sz="10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16C53-36A6-E04F-8845-8A9E459EAD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81" y="2599806"/>
            <a:ext cx="8101837" cy="2333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52925" y="232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b="1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 Plant Doctor Project</a:t>
            </a:r>
            <a:endParaRPr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805475"/>
            <a:ext cx="8520600" cy="4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Assist agriculture by automating assessment of:</a:t>
            </a:r>
            <a:endParaRPr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Soil composition</a:t>
            </a:r>
            <a:endParaRPr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Plant health</a:t>
            </a: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Companion planting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Why?</a:t>
            </a:r>
            <a:endParaRPr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Agriculture a large part of CA economy</a:t>
            </a:r>
            <a:endParaRPr dirty="0">
              <a:solidFill>
                <a:schemeClr val="dk1"/>
              </a:solidFill>
            </a:endParaRPr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~ $50B annually</a:t>
            </a:r>
            <a:endParaRPr lang="en-US"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Increasing number of community gardens in urban areas</a:t>
            </a: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Can provide a quick scanning tool to </a:t>
            </a:r>
          </a:p>
          <a:p>
            <a:pPr marL="1371600" lvl="1" indent="-34290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dk1"/>
                </a:solidFill>
              </a:rPr>
              <a:t>Save time</a:t>
            </a:r>
          </a:p>
          <a:p>
            <a:pPr marL="1371600" lvl="1" indent="-34290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dk1"/>
                </a:solidFill>
              </a:rPr>
              <a:t>Store data for long-term </a:t>
            </a:r>
            <a:r>
              <a:rPr lang="en-US" dirty="0">
                <a:solidFill>
                  <a:schemeClr val="dk1"/>
                </a:solidFill>
              </a:rPr>
              <a:t>analysis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28384-FBE4-A94B-A115-8E621FA0E6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109" y="300481"/>
            <a:ext cx="3442641" cy="227126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0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D59A4-7162-B247-A3D7-DB89F7B8E1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422" y="726635"/>
            <a:ext cx="4457700" cy="4089400"/>
          </a:xfrm>
          <a:prstGeom prst="rect">
            <a:avLst/>
          </a:prstGeom>
        </p:spPr>
      </p:pic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311700" y="12418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Plant Identification with VGG16 CNN</a:t>
            </a:r>
            <a:endParaRPr b="1" dirty="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ECADA-0364-324A-A587-D95BA981EAB7}"/>
              </a:ext>
            </a:extLst>
          </p:cNvPr>
          <p:cNvSpPr txBox="1"/>
          <p:nvPr/>
        </p:nvSpPr>
        <p:spPr>
          <a:xfrm>
            <a:off x="625737" y="735871"/>
            <a:ext cx="34190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SzPct val="150000"/>
            </a:pPr>
            <a:r>
              <a:rPr lang="en-US" sz="1600" dirty="0"/>
              <a:t>Training and Testing the model:</a:t>
            </a:r>
          </a:p>
          <a:p>
            <a:pPr marL="285750" indent="-285750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Trained on the Kaggle dataset</a:t>
            </a:r>
          </a:p>
          <a:p>
            <a:pPr marL="774700" lvl="1" indent="-285750"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300 color per class</a:t>
            </a:r>
          </a:p>
          <a:p>
            <a:pPr marL="285750" indent="-285750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Tested with images from Kaggle</a:t>
            </a:r>
          </a:p>
          <a:p>
            <a:pPr marL="774700" lvl="1" indent="-285750"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15 per class</a:t>
            </a:r>
          </a:p>
          <a:p>
            <a:pPr marL="774700" lvl="1" indent="-285750"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1">
              <a:spcAft>
                <a:spcPts val="600"/>
              </a:spcAft>
              <a:buSzPct val="100000"/>
            </a:pPr>
            <a:r>
              <a:rPr lang="en-US" sz="1600" dirty="0"/>
              <a:t>Accuracy of 97%</a:t>
            </a:r>
          </a:p>
          <a:p>
            <a:pPr marL="285750" lvl="1" indent="-285750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Only 4 out of 120 misclassified</a:t>
            </a:r>
          </a:p>
          <a:p>
            <a:pPr marL="635000" indent="-246063">
              <a:buSzPct val="15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8">
              <a:buSzPct val="150000"/>
            </a:pPr>
            <a:r>
              <a:rPr lang="en-US" dirty="0"/>
              <a:t>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311700" y="12418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Plant Identification with </a:t>
            </a:r>
            <a:r>
              <a:rPr lang="en" b="1" dirty="0">
                <a:solidFill>
                  <a:srgbClr val="38761D"/>
                </a:solidFill>
              </a:rPr>
              <a:t>MobileNetv2-SSD</a:t>
            </a:r>
            <a:r>
              <a:rPr lang="en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CNN</a:t>
            </a:r>
            <a:endParaRPr b="1" dirty="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F7948-7095-854F-A6F3-8CE5A8A35E5E}"/>
              </a:ext>
            </a:extLst>
          </p:cNvPr>
          <p:cNvSpPr txBox="1"/>
          <p:nvPr/>
        </p:nvSpPr>
        <p:spPr>
          <a:xfrm>
            <a:off x="640574" y="737977"/>
            <a:ext cx="3273552" cy="318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  <a:buSzPct val="150000"/>
            </a:pPr>
            <a:r>
              <a:rPr lang="en-US" sz="1600" dirty="0"/>
              <a:t>Training and Testing the model:</a:t>
            </a:r>
          </a:p>
          <a:p>
            <a:pPr marL="285750" indent="-285750">
              <a:spcAft>
                <a:spcPts val="4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Trained on the Kaggle dataset</a:t>
            </a:r>
          </a:p>
          <a:p>
            <a:pPr marL="774700" lvl="1" indent="-285750">
              <a:spcAft>
                <a:spcPts val="4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300 color </a:t>
            </a:r>
          </a:p>
          <a:p>
            <a:pPr marL="774700" lvl="1" indent="-285750">
              <a:spcAft>
                <a:spcPts val="4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245 -25% brightness</a:t>
            </a:r>
          </a:p>
          <a:p>
            <a:pPr marL="774700" lvl="1" indent="-285750">
              <a:spcAft>
                <a:spcPts val="4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245 rotated or inverted</a:t>
            </a:r>
          </a:p>
          <a:p>
            <a:pPr marL="774700" lvl="1" indent="-285750">
              <a:spcAft>
                <a:spcPts val="4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150 B&amp;W </a:t>
            </a:r>
          </a:p>
          <a:p>
            <a:pPr marL="285750" indent="-285750">
              <a:spcAft>
                <a:spcPts val="4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Tested with images from  home garden with OAK-D</a:t>
            </a:r>
          </a:p>
          <a:p>
            <a:pPr marL="800100" lvl="1" indent="-285750">
              <a:spcAft>
                <a:spcPts val="4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Only 6 available to us</a:t>
            </a:r>
          </a:p>
          <a:p>
            <a:pPr marL="635000" indent="-246063">
              <a:buSzPct val="15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8">
              <a:buSzPct val="150000"/>
            </a:pPr>
            <a:r>
              <a:rPr lang="en-US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FC889-BDD3-0946-AFD9-BDA2E14AE9AA}"/>
              </a:ext>
            </a:extLst>
          </p:cNvPr>
          <p:cNvSpPr txBox="1"/>
          <p:nvPr/>
        </p:nvSpPr>
        <p:spPr>
          <a:xfrm>
            <a:off x="640574" y="3507841"/>
            <a:ext cx="3722494" cy="179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  <a:buSzPct val="150000"/>
            </a:pPr>
            <a:r>
              <a:rPr lang="en-US" sz="1600" dirty="0"/>
              <a:t>Further data curation can increase:</a:t>
            </a:r>
          </a:p>
          <a:p>
            <a:pPr marL="325438" indent="-325438">
              <a:spcAft>
                <a:spcPts val="4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Classification accuracy</a:t>
            </a:r>
          </a:p>
          <a:p>
            <a:pPr marL="806450" lvl="1" indent="-317500">
              <a:spcAft>
                <a:spcPts val="4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Bell pepper misclassified</a:t>
            </a:r>
          </a:p>
          <a:p>
            <a:pPr marL="325438" indent="-325438">
              <a:spcAft>
                <a:spcPts val="4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Detection ability</a:t>
            </a:r>
          </a:p>
          <a:p>
            <a:pPr marL="806450" lvl="1" indent="-317500">
              <a:spcAft>
                <a:spcPts val="4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Two peach leaves undetected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578FB7-AF40-4643-A45D-047732CE53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575" y="895927"/>
            <a:ext cx="4635377" cy="39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50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136925" y="6365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OAK-D in Action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75" y="2111275"/>
            <a:ext cx="2927700" cy="298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450" y="178735"/>
            <a:ext cx="3007200" cy="294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1425" y="2134825"/>
            <a:ext cx="2927700" cy="294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190825" y="796470"/>
            <a:ext cx="2898625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confidence in model’s prediction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6358950" y="459500"/>
            <a:ext cx="7340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6151475" y="815225"/>
            <a:ext cx="28017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Accurately performing leaf detection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D80ADC-170A-154D-B78B-B14F9E0D4A24}"/>
              </a:ext>
            </a:extLst>
          </p:cNvPr>
          <p:cNvSpPr txBox="1"/>
          <p:nvPr/>
        </p:nvSpPr>
        <p:spPr>
          <a:xfrm>
            <a:off x="3475653" y="3605575"/>
            <a:ext cx="22160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700" dirty="0"/>
              <a:t>Fine-tuning model can increase       % confidence</a:t>
            </a:r>
          </a:p>
        </p:txBody>
      </p:sp>
    </p:spTree>
    <p:extLst>
      <p:ext uri="{BB962C8B-B14F-4D97-AF65-F5344CB8AC3E}">
        <p14:creationId xmlns:p14="http://schemas.microsoft.com/office/powerpoint/2010/main" val="2587319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Plant ID </a:t>
            </a:r>
            <a:r>
              <a:rPr lang="en" sz="2500" b="1" dirty="0">
                <a:solidFill>
                  <a:srgbClr val="38761D"/>
                </a:solidFill>
              </a:rPr>
              <a:t>f</a:t>
            </a:r>
            <a:r>
              <a:rPr lang="en" sz="2500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or Both Close-up and Full Plant</a:t>
            </a:r>
            <a:endParaRPr sz="2500" b="1" dirty="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202" y="1801368"/>
            <a:ext cx="3274770" cy="196274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267" y="1170240"/>
            <a:ext cx="3239531" cy="289146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3112" y="1170240"/>
            <a:ext cx="2013015" cy="289146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8ABB6F6-741E-4548-9B19-0BDFC21A4920}"/>
              </a:ext>
            </a:extLst>
          </p:cNvPr>
          <p:cNvSpPr/>
          <p:nvPr/>
        </p:nvSpPr>
        <p:spPr>
          <a:xfrm>
            <a:off x="3200400" y="4366615"/>
            <a:ext cx="1371600" cy="342755"/>
          </a:xfrm>
          <a:prstGeom prst="rightArrow">
            <a:avLst/>
          </a:prstGeom>
          <a:solidFill>
            <a:srgbClr val="3189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B0D5E-10EA-DB44-934D-956B6E72A39E}"/>
              </a:ext>
            </a:extLst>
          </p:cNvPr>
          <p:cNvSpPr txBox="1"/>
          <p:nvPr/>
        </p:nvSpPr>
        <p:spPr>
          <a:xfrm>
            <a:off x="905256" y="43387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Current stage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2CAA6-9F48-3146-BD96-AC193B3B801D}"/>
              </a:ext>
            </a:extLst>
          </p:cNvPr>
          <p:cNvSpPr txBox="1"/>
          <p:nvPr/>
        </p:nvSpPr>
        <p:spPr>
          <a:xfrm>
            <a:off x="5033733" y="433871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Future goals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ct val="42672"/>
            </a:pPr>
            <a:r>
              <a:rPr lang="en" sz="2577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Can Crop Health Be Improved?</a:t>
            </a:r>
            <a:endParaRPr sz="3577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1" name="Google Shape;221;p30"/>
          <p:cNvSpPr txBox="1">
            <a:spLocks noGrp="1"/>
          </p:cNvSpPr>
          <p:nvPr>
            <p:ph type="body" idx="1"/>
          </p:nvPr>
        </p:nvSpPr>
        <p:spPr>
          <a:xfrm>
            <a:off x="311700" y="860975"/>
            <a:ext cx="8520600" cy="37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Must consider: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Overall health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Soil composition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Pest control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Pollinator population</a:t>
            </a:r>
          </a:p>
          <a:p>
            <a:pPr marL="7938" lvl="1" indent="0">
              <a:buClr>
                <a:schemeClr val="tx1"/>
              </a:buClr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7938" lvl="1" indent="0">
              <a:buClr>
                <a:schemeClr val="tx1"/>
              </a:buClr>
              <a:buNone/>
            </a:pPr>
            <a:r>
              <a:rPr lang="en-US" sz="1600" dirty="0">
                <a:solidFill>
                  <a:schemeClr val="tx1"/>
                </a:solidFill>
              </a:rPr>
              <a:t>The Plant Doctor App:</a:t>
            </a:r>
          </a:p>
          <a:p>
            <a:pPr marL="29368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Reduce time spent on monitoring crops</a:t>
            </a:r>
          </a:p>
          <a:p>
            <a:pPr marL="29368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Store data for long-term analysis</a:t>
            </a:r>
          </a:p>
          <a:p>
            <a:pPr marL="750888" lvl="2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Help increase yield and quality</a:t>
            </a:r>
          </a:p>
          <a:p>
            <a:pPr marL="29368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7AC6D-A626-8A4A-B713-6F18BBB2E7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4719" y="2409480"/>
            <a:ext cx="3557581" cy="2485620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D9097-4E88-904D-BA6D-1EF03A8696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758" y="303140"/>
            <a:ext cx="3354137" cy="1864080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A98005-31F1-5F4F-8564-141FD11D4493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1380000" flipH="1">
            <a:off x="6427465" y="1354236"/>
            <a:ext cx="738290" cy="633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594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311700" y="175523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38761D"/>
                </a:solidFill>
              </a:rPr>
              <a:t>A</a:t>
            </a:r>
            <a:r>
              <a:rPr lang="en" sz="2400" b="1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cknowledgements</a:t>
            </a:r>
            <a:endParaRPr sz="2400" b="1" dirty="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513FC-14B4-B04D-8A30-34DC64130ABA}"/>
              </a:ext>
            </a:extLst>
          </p:cNvPr>
          <p:cNvSpPr/>
          <p:nvPr/>
        </p:nvSpPr>
        <p:spPr>
          <a:xfrm>
            <a:off x="311700" y="1001878"/>
            <a:ext cx="7851398" cy="317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SzPts val="1800"/>
            </a:pPr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NIH MARC</a:t>
            </a:r>
            <a:r>
              <a:rPr lang="en-US" sz="1800" i="1" dirty="0">
                <a:latin typeface="Calibri" panose="020F0502020204030204" pitchFamily="34" charset="0"/>
              </a:rPr>
              <a:t>: T34-GM008574 </a:t>
            </a:r>
            <a:r>
              <a:rPr lang="en-US" sz="1800" dirty="0">
                <a:latin typeface="Calibri" panose="020F0502020204030204" pitchFamily="34" charset="0"/>
              </a:rPr>
              <a:t> </a:t>
            </a:r>
            <a:endParaRPr lang="en-US" sz="1800" b="1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NSF STC CCC</a:t>
            </a:r>
            <a:r>
              <a:rPr lang="en-US" sz="1800" i="1" dirty="0">
                <a:latin typeface="Calibri" panose="020F0502020204030204" pitchFamily="34" charset="0"/>
              </a:rPr>
              <a:t>: DBI-1548297 </a:t>
            </a:r>
            <a:r>
              <a:rPr lang="en-US" sz="1800" dirty="0">
                <a:latin typeface="Calibri" panose="020F0502020204030204" pitchFamily="34" charset="0"/>
              </a:rPr>
              <a:t> 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sz="1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SFSU &amp; SEO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sz="1800" b="1" i="1" dirty="0">
                <a:solidFill>
                  <a:schemeClr val="tx1"/>
                </a:solidFill>
              </a:rPr>
              <a:t>PINC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15000"/>
              </a:lnSpc>
              <a:buSzPts val="1800"/>
            </a:pPr>
            <a:r>
              <a:rPr lang="en-US" sz="1800" b="1" i="1" dirty="0">
                <a:solidFill>
                  <a:schemeClr val="tx1"/>
                </a:solidFill>
              </a:rPr>
              <a:t>BIOL/CHEM 667 Optical Engineering Instructors </a:t>
            </a:r>
            <a:r>
              <a:rPr lang="en-US" sz="1800" dirty="0">
                <a:solidFill>
                  <a:schemeClr val="tx1"/>
                </a:solidFill>
              </a:rPr>
              <a:t>–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Nicole Adelstein, 	Mark Chan, Raymond </a:t>
            </a:r>
            <a:r>
              <a:rPr lang="en-US" sz="1800" dirty="0" err="1">
                <a:solidFill>
                  <a:schemeClr val="tx1"/>
                </a:solidFill>
              </a:rPr>
              <a:t>Esquerra</a:t>
            </a:r>
            <a:r>
              <a:rPr lang="en-US" sz="1800" dirty="0">
                <a:solidFill>
                  <a:schemeClr val="tx1"/>
                </a:solidFill>
              </a:rPr>
              <a:t>, &amp; Thomas Zimmerman </a:t>
            </a:r>
          </a:p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chemeClr val="tx1"/>
                </a:solidFill>
              </a:rPr>
              <a:t>OpenCV AI Competition 2021 </a:t>
            </a:r>
            <a:r>
              <a:rPr lang="en-US" sz="1800" dirty="0">
                <a:solidFill>
                  <a:schemeClr val="tx1"/>
                </a:solidFill>
              </a:rPr>
              <a:t>– Provided access to Microsoft Azure, 	Intel </a:t>
            </a:r>
            <a:r>
              <a:rPr lang="en-US" sz="1800" dirty="0" err="1">
                <a:solidFill>
                  <a:schemeClr val="tx1"/>
                </a:solidFill>
              </a:rPr>
              <a:t>DevCloud’s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openVINO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SuperAnnotate</a:t>
            </a:r>
            <a:r>
              <a:rPr lang="en-US" sz="1800" dirty="0">
                <a:solidFill>
                  <a:schemeClr val="tx1"/>
                </a:solidFill>
              </a:rPr>
              <a:t>, and OAK-D devices</a:t>
            </a:r>
          </a:p>
          <a:p>
            <a:pPr lvl="0">
              <a:lnSpc>
                <a:spcPct val="64000"/>
              </a:lnSpc>
              <a:spcBef>
                <a:spcPts val="1200"/>
              </a:spcBef>
              <a:buSzPts val="1800"/>
            </a:pPr>
            <a:r>
              <a:rPr lang="en-US" sz="1800" b="1" i="1" dirty="0" err="1">
                <a:solidFill>
                  <a:schemeClr val="tx1"/>
                </a:solidFill>
              </a:rPr>
              <a:t>Roboflow</a:t>
            </a:r>
            <a:r>
              <a:rPr lang="en-US" sz="1800" dirty="0">
                <a:solidFill>
                  <a:schemeClr val="tx1"/>
                </a:solidFill>
              </a:rPr>
              <a:t> – Object detection training tutorial and data storage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167D71-0297-B14C-B519-F5CED096BF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82" y="3802185"/>
            <a:ext cx="1289164" cy="326962"/>
          </a:xfrm>
          <a:prstGeom prst="rect">
            <a:avLst/>
          </a:prstGeom>
        </p:spPr>
      </p:pic>
      <p:pic>
        <p:nvPicPr>
          <p:cNvPr id="16" name="Google Shape;167;p10">
            <a:extLst>
              <a:ext uri="{FF2B5EF4-FFF2-40B4-BE49-F238E27FC236}">
                <a16:creationId xmlns:a16="http://schemas.microsoft.com/office/drawing/2014/main" id="{B499C48C-0551-6849-952E-0B5667C1C8E3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46" y="4268952"/>
            <a:ext cx="823355" cy="83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7493236-A4E4-6D4E-93E8-FC076474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098" y="120535"/>
            <a:ext cx="3094282" cy="110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91F59B88-A16D-EF48-8050-2A3A678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9034" y="73729"/>
            <a:ext cx="12954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ogo&#10;&#10;Description automatically generated">
            <a:extLst>
              <a:ext uri="{FF2B5EF4-FFF2-40B4-BE49-F238E27FC236}">
                <a16:creationId xmlns:a16="http://schemas.microsoft.com/office/drawing/2014/main" id="{82A290DD-36D1-6B4E-9017-D8508B307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234" y="98821"/>
            <a:ext cx="1116396" cy="111639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40C40-7FBD-6940-8CF3-A7F79922521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3022" y="2620615"/>
            <a:ext cx="642520" cy="2781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02949C-F638-1045-8C00-C7152EFAE2E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259" y="4129147"/>
            <a:ext cx="2005595" cy="978635"/>
          </a:xfrm>
          <a:prstGeom prst="rect">
            <a:avLst/>
          </a:prstGeom>
        </p:spPr>
      </p:pic>
      <p:pic>
        <p:nvPicPr>
          <p:cNvPr id="3082" name="Picture 10" descr="Diagram&#10;&#10;Description automatically generated">
            <a:extLst>
              <a:ext uri="{FF2B5EF4-FFF2-40B4-BE49-F238E27FC236}">
                <a16:creationId xmlns:a16="http://schemas.microsoft.com/office/drawing/2014/main" id="{F58755F8-ACCA-9C4A-BDC4-D5F8BD2FD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0251" y="748223"/>
            <a:ext cx="1496499" cy="14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3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Hand-held O</a:t>
            </a:r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AK-D AI Device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3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0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900" dirty="0">
                <a:solidFill>
                  <a:schemeClr val="dk1"/>
                </a:solidFill>
              </a:rPr>
              <a:t>Central 12K RGB color camera</a:t>
            </a:r>
          </a:p>
          <a:p>
            <a:pPr marL="457200" lvl="0" indent="-340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900" dirty="0">
                <a:solidFill>
                  <a:schemeClr val="dk1"/>
                </a:solidFill>
              </a:rPr>
              <a:t>Two monochromatic stereo cameras</a:t>
            </a:r>
          </a:p>
          <a:p>
            <a:pPr lvl="1" indent="-340201">
              <a:buClr>
                <a:schemeClr val="dk1"/>
              </a:buClr>
              <a:buSzPct val="1000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Distance of objects</a:t>
            </a:r>
            <a:endParaRPr sz="15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" dirty="0">
              <a:solidFill>
                <a:schemeClr val="dk1"/>
              </a:solidFill>
            </a:endParaRPr>
          </a:p>
          <a:p>
            <a:pPr marL="457200" lvl="0" indent="-34020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Built-in AI capabilities with a Myriad X chip</a:t>
            </a:r>
            <a:endParaRPr sz="1900" dirty="0">
              <a:solidFill>
                <a:schemeClr val="dk1"/>
              </a:solidFill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 dirty="0">
                <a:solidFill>
                  <a:schemeClr val="dk1"/>
                </a:solidFill>
              </a:rPr>
              <a:t>Object detection</a:t>
            </a:r>
            <a:endParaRPr sz="1500" dirty="0">
              <a:solidFill>
                <a:schemeClr val="dk1"/>
              </a:solidFill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 dirty="0">
                <a:solidFill>
                  <a:schemeClr val="dk1"/>
                </a:solidFill>
              </a:rPr>
              <a:t>Classification</a:t>
            </a:r>
            <a:endParaRPr sz="1500" dirty="0">
              <a:solidFill>
                <a:schemeClr val="dk1"/>
              </a:solidFill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 dirty="0">
                <a:solidFill>
                  <a:schemeClr val="dk1"/>
                </a:solidFill>
              </a:rPr>
              <a:t>Segmentation</a:t>
            </a:r>
            <a:endParaRPr sz="1500" dirty="0">
              <a:solidFill>
                <a:schemeClr val="dk1"/>
              </a:solidFill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 dirty="0">
                <a:solidFill>
                  <a:schemeClr val="dk1"/>
                </a:solidFill>
              </a:rPr>
              <a:t>Tracking</a:t>
            </a:r>
            <a:endParaRPr sz="15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4" dirty="0">
              <a:solidFill>
                <a:schemeClr val="dk1"/>
              </a:solidFill>
            </a:endParaRPr>
          </a:p>
          <a:p>
            <a:pPr marL="457200" lvl="0" indent="-34020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Capable of running multiple Convolutional Neural Networks (CNNs) simultaneously</a:t>
            </a:r>
          </a:p>
          <a:p>
            <a:pPr marL="457200" lvl="0" indent="-34020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900" dirty="0">
                <a:solidFill>
                  <a:schemeClr val="dk1"/>
                </a:solidFill>
              </a:rPr>
              <a:t>Affordable - $200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8212" y="2698294"/>
            <a:ext cx="1557899" cy="1885675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9" name="Google Shape;91;p4">
            <a:extLst>
              <a:ext uri="{FF2B5EF4-FFF2-40B4-BE49-F238E27FC236}">
                <a16:creationId xmlns:a16="http://schemas.microsoft.com/office/drawing/2014/main" id="{88C8656D-8F44-3B49-9892-6AC55054AFAA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5197" y="577475"/>
            <a:ext cx="2129218" cy="15980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3E8371-C829-7A47-ADB6-F281132E14C7}"/>
              </a:ext>
            </a:extLst>
          </p:cNvPr>
          <p:cNvSpPr txBox="1"/>
          <p:nvPr/>
        </p:nvSpPr>
        <p:spPr>
          <a:xfrm>
            <a:off x="6586564" y="2175540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OAK-D device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E7C9D-0FC1-EB47-AA84-AF028BA973D8}"/>
              </a:ext>
            </a:extLst>
          </p:cNvPr>
          <p:cNvSpPr txBox="1"/>
          <p:nvPr/>
        </p:nvSpPr>
        <p:spPr>
          <a:xfrm>
            <a:off x="6051160" y="4658695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Inference during live stream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BCFACF-23B7-CA4D-9288-D1EFD00C9DB7}"/>
              </a:ext>
            </a:extLst>
          </p:cNvPr>
          <p:cNvCxnSpPr>
            <a:cxnSpLocks/>
          </p:cNvCxnSpPr>
          <p:nvPr/>
        </p:nvCxnSpPr>
        <p:spPr>
          <a:xfrm flipH="1">
            <a:off x="7247160" y="383448"/>
            <a:ext cx="294182" cy="4326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CEBA2E-81DE-6743-AF58-895D2DF2B09E}"/>
              </a:ext>
            </a:extLst>
          </p:cNvPr>
          <p:cNvCxnSpPr/>
          <p:nvPr/>
        </p:nvCxnSpPr>
        <p:spPr>
          <a:xfrm flipV="1">
            <a:off x="5778542" y="1219200"/>
            <a:ext cx="533768" cy="491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47F100-3A52-3B4E-9C3F-9356FAB59594}"/>
              </a:ext>
            </a:extLst>
          </p:cNvPr>
          <p:cNvCxnSpPr/>
          <p:nvPr/>
        </p:nvCxnSpPr>
        <p:spPr>
          <a:xfrm flipV="1">
            <a:off x="5948516" y="1484671"/>
            <a:ext cx="1524000" cy="344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F35571-D92F-224D-8E4D-D2C5D990D5E9}"/>
              </a:ext>
            </a:extLst>
          </p:cNvPr>
          <p:cNvSpPr txBox="1"/>
          <p:nvPr/>
        </p:nvSpPr>
        <p:spPr>
          <a:xfrm>
            <a:off x="5077765" y="1583953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Stereo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cameras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86C513-BE4B-5B43-BB77-728B89FB47C9}"/>
              </a:ext>
            </a:extLst>
          </p:cNvPr>
          <p:cNvSpPr txBox="1"/>
          <p:nvPr/>
        </p:nvSpPr>
        <p:spPr>
          <a:xfrm>
            <a:off x="7097030" y="9632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RGB camera</a:t>
            </a:r>
          </a:p>
        </p:txBody>
      </p:sp>
    </p:spTree>
    <p:extLst>
      <p:ext uri="{BB962C8B-B14F-4D97-AF65-F5344CB8AC3E}">
        <p14:creationId xmlns:p14="http://schemas.microsoft.com/office/powerpoint/2010/main" val="401018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365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Components of the Project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-173736" y="85025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i="1" dirty="0">
                <a:solidFill>
                  <a:schemeClr val="dk1"/>
                </a:solidFill>
              </a:rPr>
              <a:t>Environmental Science</a:t>
            </a:r>
          </a:p>
          <a:p>
            <a:pPr marL="13716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</a:rPr>
              <a:t>Soil composition analysis using a colorimetric assay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6C542-F497-314B-8E32-908A4856F0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336" y="2385213"/>
            <a:ext cx="2714256" cy="2243491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05E3C-C776-2D4B-BB7E-DB654DCCC8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84" y="2417063"/>
            <a:ext cx="3049180" cy="2459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BDAD85-CE5B-B54E-991D-C31A70764C14}"/>
              </a:ext>
            </a:extLst>
          </p:cNvPr>
          <p:cNvSpPr txBox="1"/>
          <p:nvPr/>
        </p:nvSpPr>
        <p:spPr>
          <a:xfrm>
            <a:off x="0" y="4820748"/>
            <a:ext cx="885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Anneke Moller, Lorena Benitez Rivera, &amp; Daisy Estrada Reynoso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85A73-B0D4-0D45-8642-33FE406CAF00}"/>
              </a:ext>
            </a:extLst>
          </p:cNvPr>
          <p:cNvSpPr txBox="1"/>
          <p:nvPr/>
        </p:nvSpPr>
        <p:spPr>
          <a:xfrm>
            <a:off x="5441815" y="2077436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Phosphorus</a:t>
            </a:r>
            <a:r>
              <a:rPr lang="en-US" dirty="0"/>
              <a:t> soil test kit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B2BC5D-02AF-5B42-A5C3-684E572A12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338" y="1916819"/>
            <a:ext cx="1292251" cy="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3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3776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Components of the Project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-175773" y="85440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i="1" dirty="0">
                <a:solidFill>
                  <a:schemeClr val="dk1"/>
                </a:solidFill>
              </a:rPr>
              <a:t>Environmental Science</a:t>
            </a:r>
          </a:p>
          <a:p>
            <a:pPr marL="13716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</a:rPr>
              <a:t>Soil composition analysis using a colorimetric assay</a:t>
            </a:r>
            <a:endParaRPr sz="1600"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i="1" dirty="0">
                <a:solidFill>
                  <a:schemeClr val="dk1"/>
                </a:solidFill>
              </a:rPr>
              <a:t>Enhanced Spectral Imaging</a:t>
            </a:r>
          </a:p>
          <a:p>
            <a:pPr marL="13144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Monitors light reflected by the plant outside of the visible spectrum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A3AAD-0B90-724B-A8EE-0C703B6958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798" y="2571749"/>
            <a:ext cx="3476337" cy="1859661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F134C-B09C-8D45-BDD0-A384BB5A05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724" y="2571750"/>
            <a:ext cx="3488120" cy="1859661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AB43E-96FD-6B41-8EF6-3ED75B2A40C3}"/>
              </a:ext>
            </a:extLst>
          </p:cNvPr>
          <p:cNvSpPr txBox="1"/>
          <p:nvPr/>
        </p:nvSpPr>
        <p:spPr>
          <a:xfrm>
            <a:off x="1837732" y="4414986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RBG color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44D44-249F-754B-8B2E-CB07F58BE880}"/>
              </a:ext>
            </a:extLst>
          </p:cNvPr>
          <p:cNvSpPr txBox="1"/>
          <p:nvPr/>
        </p:nvSpPr>
        <p:spPr>
          <a:xfrm>
            <a:off x="5722713" y="4431410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Infrared camera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D4A7A-89E5-4C49-839D-317D985C175C}"/>
              </a:ext>
            </a:extLst>
          </p:cNvPr>
          <p:cNvSpPr txBox="1"/>
          <p:nvPr/>
        </p:nvSpPr>
        <p:spPr>
          <a:xfrm>
            <a:off x="0" y="4834086"/>
            <a:ext cx="25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Madu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Nzerem</a:t>
            </a:r>
            <a:r>
              <a:rPr lang="en-US" dirty="0">
                <a:solidFill>
                  <a:schemeClr val="bg2"/>
                </a:solidFill>
              </a:rPr>
              <a:t> &amp; Faye </a:t>
            </a:r>
            <a:r>
              <a:rPr lang="en-US" dirty="0" err="1">
                <a:solidFill>
                  <a:schemeClr val="bg2"/>
                </a:solidFill>
              </a:rPr>
              <a:t>Orcales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3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425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Components of the Project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-172932" y="85812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i="1" dirty="0">
                <a:solidFill>
                  <a:schemeClr val="dk1"/>
                </a:solidFill>
              </a:rPr>
              <a:t>Environmental Science</a:t>
            </a:r>
          </a:p>
          <a:p>
            <a:pPr marL="13716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</a:rPr>
              <a:t>Soil composition analysis using a colorimetric assay</a:t>
            </a:r>
            <a:endParaRPr sz="1600"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i="1" dirty="0">
                <a:solidFill>
                  <a:schemeClr val="dk1"/>
                </a:solidFill>
              </a:rPr>
              <a:t>Enhanced Spectral Imaging</a:t>
            </a:r>
          </a:p>
          <a:p>
            <a:pPr marL="13144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Monitors light reflected by the plant outside of the visible spectrum</a:t>
            </a: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i="1" dirty="0">
                <a:solidFill>
                  <a:schemeClr val="dk1"/>
                </a:solidFill>
              </a:rPr>
              <a:t>Companion Planting</a:t>
            </a:r>
          </a:p>
          <a:p>
            <a:pPr marL="13716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Different crops in proximity can benefit each other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6" name="Google Shape;67;p2">
            <a:extLst>
              <a:ext uri="{FF2B5EF4-FFF2-40B4-BE49-F238E27FC236}">
                <a16:creationId xmlns:a16="http://schemas.microsoft.com/office/drawing/2014/main" id="{5022F078-3733-2E4A-AA1B-484902FD0C65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3794" y="2933734"/>
            <a:ext cx="3288318" cy="205587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1D0B1D-3FA9-7446-AF43-6669E39DE4D8}"/>
              </a:ext>
            </a:extLst>
          </p:cNvPr>
          <p:cNvSpPr txBox="1"/>
          <p:nvPr/>
        </p:nvSpPr>
        <p:spPr>
          <a:xfrm>
            <a:off x="0" y="4835723"/>
            <a:ext cx="3570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Berenice Chavez &amp; </a:t>
            </a:r>
            <a:r>
              <a:rPr lang="en-US" dirty="0" err="1">
                <a:solidFill>
                  <a:schemeClr val="bg2"/>
                </a:solidFill>
              </a:rPr>
              <a:t>Maxamillian</a:t>
            </a:r>
            <a:r>
              <a:rPr lang="en-US" dirty="0">
                <a:solidFill>
                  <a:schemeClr val="bg2"/>
                </a:solidFill>
              </a:rPr>
              <a:t> Schneider</a:t>
            </a:r>
          </a:p>
        </p:txBody>
      </p:sp>
    </p:spTree>
    <p:extLst>
      <p:ext uri="{BB962C8B-B14F-4D97-AF65-F5344CB8AC3E}">
        <p14:creationId xmlns:p14="http://schemas.microsoft.com/office/powerpoint/2010/main" val="220758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444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Components of the Project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-172932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i="1" dirty="0">
                <a:solidFill>
                  <a:schemeClr val="dk1"/>
                </a:solidFill>
              </a:rPr>
              <a:t>Environmental Science</a:t>
            </a:r>
          </a:p>
          <a:p>
            <a:pPr marL="13716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</a:rPr>
              <a:t>Soil composition analysis using a colorimetric assay</a:t>
            </a:r>
            <a:endParaRPr sz="1600"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i="1" dirty="0">
                <a:solidFill>
                  <a:schemeClr val="dk1"/>
                </a:solidFill>
              </a:rPr>
              <a:t>Enhanced Spectral Imaging</a:t>
            </a:r>
          </a:p>
          <a:p>
            <a:pPr marL="13144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Monitors light reflected by the plant outside of the visible spectrum</a:t>
            </a: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i="1" dirty="0">
                <a:solidFill>
                  <a:schemeClr val="dk1"/>
                </a:solidFill>
              </a:rPr>
              <a:t>Companion Planting</a:t>
            </a:r>
          </a:p>
          <a:p>
            <a:pPr marL="13716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</a:rPr>
              <a:t>Promotes </a:t>
            </a:r>
            <a:r>
              <a:rPr lang="en-US" sz="1600" dirty="0">
                <a:solidFill>
                  <a:schemeClr val="dk1"/>
                </a:solidFill>
              </a:rPr>
              <a:t>beneficial companion planting</a:t>
            </a:r>
            <a:endParaRPr sz="1600"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2000" b="1" i="1" dirty="0">
                <a:solidFill>
                  <a:schemeClr val="dk1"/>
                </a:solidFill>
              </a:rPr>
              <a:t>Plant Identification</a:t>
            </a:r>
          </a:p>
          <a:p>
            <a:pPr marL="13716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</a:rPr>
              <a:t>To be used by neighbor analysis</a:t>
            </a:r>
            <a:endParaRPr sz="1600" b="1" dirty="0">
              <a:solidFill>
                <a:schemeClr val="dk1"/>
              </a:solidFill>
            </a:endParaRPr>
          </a:p>
        </p:txBody>
      </p:sp>
      <p:pic>
        <p:nvPicPr>
          <p:cNvPr id="4" name="Google Shape;67;p2">
            <a:extLst>
              <a:ext uri="{FF2B5EF4-FFF2-40B4-BE49-F238E27FC236}">
                <a16:creationId xmlns:a16="http://schemas.microsoft.com/office/drawing/2014/main" id="{B5F52749-9373-8D40-8B9C-3634462A29EE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4083" y="307777"/>
            <a:ext cx="2394924" cy="154794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40106F-3C7F-3E4E-9866-E60C92BD1414}"/>
              </a:ext>
            </a:extLst>
          </p:cNvPr>
          <p:cNvSpPr txBox="1"/>
          <p:nvPr/>
        </p:nvSpPr>
        <p:spPr>
          <a:xfrm>
            <a:off x="0" y="4835723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Patra Holmes, Johana Aleman, &amp; </a:t>
            </a:r>
            <a:r>
              <a:rPr lang="en-US" dirty="0" err="1">
                <a:solidFill>
                  <a:schemeClr val="bg2"/>
                </a:solidFill>
              </a:rPr>
              <a:t>Amisha</a:t>
            </a:r>
            <a:r>
              <a:rPr lang="en-US" dirty="0">
                <a:solidFill>
                  <a:schemeClr val="bg2"/>
                </a:solidFill>
              </a:rPr>
              <a:t> Dhawan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C0C91-C14B-CB40-8E3D-1ED90BA15C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613" y="2185427"/>
            <a:ext cx="2770231" cy="282313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4618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24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1) E</a:t>
            </a:r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nvironmental Science</a:t>
            </a:r>
            <a:endParaRPr dirty="0"/>
          </a:p>
        </p:txBody>
      </p:sp>
      <p:sp>
        <p:nvSpPr>
          <p:cNvPr id="83" name="Google Shape;83;p17"/>
          <p:cNvSpPr txBox="1"/>
          <p:nvPr/>
        </p:nvSpPr>
        <p:spPr>
          <a:xfrm>
            <a:off x="230712" y="767275"/>
            <a:ext cx="3771018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Automated readings of test kits: 	reliable and archivable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          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77292" y="1160444"/>
            <a:ext cx="3096244" cy="14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 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Nitrogen – chlorophyll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Potassium – roots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Phosphorus – ATP </a:t>
            </a:r>
          </a:p>
          <a:p>
            <a:pPr marL="457200" lvl="0" indent="-342900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pH – nutrient solubility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79813-63A2-A74D-A599-B1BA8B64D4F2}"/>
              </a:ext>
            </a:extLst>
          </p:cNvPr>
          <p:cNvSpPr txBox="1"/>
          <p:nvPr/>
        </p:nvSpPr>
        <p:spPr>
          <a:xfrm>
            <a:off x="7347240" y="4207893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pH test kit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FB20B-2F91-9D48-86EE-C264C9A3604A}"/>
              </a:ext>
            </a:extLst>
          </p:cNvPr>
          <p:cNvSpPr txBox="1"/>
          <p:nvPr/>
        </p:nvSpPr>
        <p:spPr>
          <a:xfrm>
            <a:off x="4690510" y="4207892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Potassium test kit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3655CC-404D-E743-967A-0E19A80BBF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684" y="828867"/>
            <a:ext cx="2208301" cy="3333051"/>
          </a:xfrm>
          <a:prstGeom prst="round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5C19ED-9584-E24A-8EEF-596450FA6C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6" r="-1"/>
          <a:stretch/>
        </p:blipFill>
        <p:spPr>
          <a:xfrm>
            <a:off x="6773933" y="828867"/>
            <a:ext cx="2238761" cy="3379025"/>
          </a:xfrm>
          <a:prstGeom prst="round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9F3DF9-103A-314C-8C12-63EBC7817457}"/>
              </a:ext>
            </a:extLst>
          </p:cNvPr>
          <p:cNvSpPr txBox="1"/>
          <p:nvPr/>
        </p:nvSpPr>
        <p:spPr>
          <a:xfrm>
            <a:off x="230712" y="2853868"/>
            <a:ext cx="42678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Concentrations determined by:</a:t>
            </a:r>
          </a:p>
          <a:p>
            <a:pPr marL="515938" indent="-344488">
              <a:spcAft>
                <a:spcPts val="600"/>
              </a:spcAft>
              <a:buSzPct val="175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Saturation</a:t>
            </a:r>
            <a:r>
              <a:rPr lang="en-US" sz="1600" dirty="0"/>
              <a:t> – depth of color (3 nutrients)</a:t>
            </a:r>
          </a:p>
          <a:p>
            <a:pPr marL="1033463" lvl="2" indent="-381000"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Beer-Lambert Law </a:t>
            </a:r>
          </a:p>
          <a:p>
            <a:pPr marL="652463" lvl="2">
              <a:spcAft>
                <a:spcPts val="600"/>
              </a:spcAft>
              <a:buSzPct val="100000"/>
            </a:pPr>
            <a:endParaRPr lang="en-US" dirty="0"/>
          </a:p>
          <a:p>
            <a:pPr marL="652463" lvl="2">
              <a:spcAft>
                <a:spcPts val="600"/>
              </a:spcAft>
              <a:buSzPct val="100000"/>
            </a:pPr>
            <a:endParaRPr lang="en-US" dirty="0"/>
          </a:p>
          <a:p>
            <a:pPr marL="515938" indent="-344488">
              <a:spcAft>
                <a:spcPts val="600"/>
              </a:spcAft>
              <a:buSzPct val="175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8001"/>
                </a:solidFill>
              </a:rPr>
              <a:t>Hue</a:t>
            </a:r>
            <a:r>
              <a:rPr lang="en-US" sz="1600" dirty="0"/>
              <a:t> – perceived color (pH)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1BA38F-A2AD-144B-9980-BB8E773F70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246" y="3761142"/>
            <a:ext cx="1589061" cy="5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1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24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1) E</a:t>
            </a:r>
            <a:r>
              <a:rPr lang="en" b="1" dirty="0">
                <a:solidFill>
                  <a:srgbClr val="38761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nvironmental Science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3655CC-404D-E743-967A-0E19A80BBF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8898" y="241675"/>
            <a:ext cx="2639122" cy="3983302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41536-0982-5149-991A-C21D2CC093D2}"/>
              </a:ext>
            </a:extLst>
          </p:cNvPr>
          <p:cNvSpPr txBox="1"/>
          <p:nvPr/>
        </p:nvSpPr>
        <p:spPr>
          <a:xfrm>
            <a:off x="5904619" y="4330309"/>
            <a:ext cx="324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Potassium sample with corresponding plot on a standard curve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A0ACB0-F752-4091-AF2D-BD07FD36CB72}"/>
              </a:ext>
            </a:extLst>
          </p:cNvPr>
          <p:cNvGrpSpPr/>
          <p:nvPr/>
        </p:nvGrpSpPr>
        <p:grpSpPr>
          <a:xfrm>
            <a:off x="52308" y="742664"/>
            <a:ext cx="5708031" cy="4281023"/>
            <a:chOff x="52308" y="742664"/>
            <a:chExt cx="5708031" cy="428102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13DF4E5-9247-4BB2-9082-A373F4CFF737}"/>
                </a:ext>
              </a:extLst>
            </p:cNvPr>
            <p:cNvGrpSpPr/>
            <p:nvPr/>
          </p:nvGrpSpPr>
          <p:grpSpPr>
            <a:xfrm>
              <a:off x="52308" y="742664"/>
              <a:ext cx="5708031" cy="4281023"/>
              <a:chOff x="52308" y="749808"/>
              <a:chExt cx="5708031" cy="428102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54AB34B-1C91-D849-8153-44DCFBF5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08" y="749808"/>
                <a:ext cx="5708031" cy="4281023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2CB16C-1F4E-5646-A6A1-7CFFAB589687}"/>
                  </a:ext>
                </a:extLst>
              </p:cNvPr>
              <p:cNvSpPr txBox="1"/>
              <p:nvPr/>
            </p:nvSpPr>
            <p:spPr>
              <a:xfrm>
                <a:off x="877691" y="924103"/>
                <a:ext cx="43159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OAK-D K Sample - Saturation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91F9ECB-488D-2041-9F6D-41D7DB2B4692}"/>
                  </a:ext>
                </a:extLst>
              </p:cNvPr>
              <p:cNvCxnSpPr/>
              <p:nvPr/>
            </p:nvCxnSpPr>
            <p:spPr>
              <a:xfrm>
                <a:off x="3876770" y="2368296"/>
                <a:ext cx="0" cy="2223623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C59A79-9752-3446-B941-483581DDED32}"/>
                  </a:ext>
                </a:extLst>
              </p:cNvPr>
              <p:cNvSpPr txBox="1"/>
              <p:nvPr/>
            </p:nvSpPr>
            <p:spPr>
              <a:xfrm>
                <a:off x="970174" y="1586124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sample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D4474DE-BB71-DF49-8D06-66478A901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950" y="2368296"/>
                <a:ext cx="3198114" cy="0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9F8A3B00-8828-49AE-9D10-8E4AD364B255}"/>
                </a:ext>
              </a:extLst>
            </p:cNvPr>
            <p:cNvSpPr/>
            <p:nvPr/>
          </p:nvSpPr>
          <p:spPr>
            <a:xfrm rot="2150028">
              <a:off x="744245" y="1876721"/>
              <a:ext cx="242438" cy="4546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50A68F-102F-4422-A514-5749A7DC2BE4}"/>
                </a:ext>
              </a:extLst>
            </p:cNvPr>
            <p:cNvSpPr/>
            <p:nvPr/>
          </p:nvSpPr>
          <p:spPr>
            <a:xfrm flipH="1">
              <a:off x="621270" y="2343690"/>
              <a:ext cx="64294" cy="9179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20758E3-14FB-469B-9DEC-D594D9480508}"/>
                </a:ext>
              </a:extLst>
            </p:cNvPr>
            <p:cNvSpPr/>
            <p:nvPr/>
          </p:nvSpPr>
          <p:spPr>
            <a:xfrm flipV="1">
              <a:off x="865464" y="2283087"/>
              <a:ext cx="183591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8153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10252</TotalTime>
  <Words>1005</Words>
  <Application>Microsoft Office PowerPoint</Application>
  <PresentationFormat>On-screen Show (16:9)</PresentationFormat>
  <Paragraphs>246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 New</vt:lpstr>
      <vt:lpstr>Georgia</vt:lpstr>
      <vt:lpstr>Times New Roman</vt:lpstr>
      <vt:lpstr>Simple Light</vt:lpstr>
      <vt:lpstr>The Plant Doctor:  Monitoring Plant Health with Machine Learning</vt:lpstr>
      <vt:lpstr>The Plant Doctor Project</vt:lpstr>
      <vt:lpstr>Hand-held OAK-D AI Device</vt:lpstr>
      <vt:lpstr>Components of the Project</vt:lpstr>
      <vt:lpstr>Components of the Project</vt:lpstr>
      <vt:lpstr>Components of the Project</vt:lpstr>
      <vt:lpstr>Components of the Project</vt:lpstr>
      <vt:lpstr>1) Environmental Science</vt:lpstr>
      <vt:lpstr>1) Environmental Science</vt:lpstr>
      <vt:lpstr>1) Environmental Science</vt:lpstr>
      <vt:lpstr> OK – Green leaves are an indication of chlorophyll BETTER – Normalized Difference Vegetation Index (NDVI)</vt:lpstr>
      <vt:lpstr>Spectral Imaging: Tracking Chlorophyll Content</vt:lpstr>
      <vt:lpstr>3) Companion Planting </vt:lpstr>
      <vt:lpstr>    3D Mapping</vt:lpstr>
      <vt:lpstr>4) Plant Identification </vt:lpstr>
      <vt:lpstr>Types of Convolutional Neural Networks</vt:lpstr>
      <vt:lpstr>Types of Convolutional Neural Networks</vt:lpstr>
      <vt:lpstr>Types of Convolutional Neural Networks</vt:lpstr>
      <vt:lpstr>Curating Leaf Dataset for Plant Identification</vt:lpstr>
      <vt:lpstr>Plant Identification with VGG16 CNN </vt:lpstr>
      <vt:lpstr>Plant Identification with MobileNetv2-SSD CNN </vt:lpstr>
      <vt:lpstr>OAK-D in Action</vt:lpstr>
      <vt:lpstr>Plant ID for Both Close-up and Full Plant</vt:lpstr>
      <vt:lpstr>Can Crop Health Be Improved?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Plant Doctor: Monitoring Plant Health with Machine Learning</dc:title>
  <dc:creator>Thomas Zimmerman</dc:creator>
  <cp:lastModifiedBy>Thomas Zimmerman</cp:lastModifiedBy>
  <cp:revision>122</cp:revision>
  <dcterms:modified xsi:type="dcterms:W3CDTF">2021-08-08T23:50:15Z</dcterms:modified>
</cp:coreProperties>
</file>